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82" r:id="rId20"/>
    <p:sldId id="28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DA9963-5F7A-42C5-96C8-6E981668DE8A}" type="doc">
      <dgm:prSet loTypeId="urn:microsoft.com/office/officeart/2005/8/layout/lProcess2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ACFDC49-9F0B-40FC-AD06-1320B8C30BB7}">
      <dgm:prSet phldrT="[Text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endParaRPr lang="en-IN" dirty="0">
            <a:solidFill>
              <a:srgbClr val="FFC000"/>
            </a:solidFill>
          </a:endParaRPr>
        </a:p>
      </dgm:t>
    </dgm:pt>
    <dgm:pt modelId="{02999107-4FAB-4C1D-B5F0-1E428E1D2F5A}" type="parTrans" cxnId="{04A33091-A107-4BE0-8055-19E6CDF3E57D}">
      <dgm:prSet/>
      <dgm:spPr/>
      <dgm:t>
        <a:bodyPr/>
        <a:lstStyle/>
        <a:p>
          <a:pPr algn="ctr"/>
          <a:endParaRPr lang="en-IN"/>
        </a:p>
      </dgm:t>
    </dgm:pt>
    <dgm:pt modelId="{09637638-B166-4315-BFE6-8D39DBF39189}" type="sibTrans" cxnId="{04A33091-A107-4BE0-8055-19E6CDF3E57D}">
      <dgm:prSet/>
      <dgm:spPr/>
      <dgm:t>
        <a:bodyPr/>
        <a:lstStyle/>
        <a:p>
          <a:pPr algn="ctr"/>
          <a:endParaRPr lang="en-IN"/>
        </a:p>
      </dgm:t>
    </dgm:pt>
    <dgm:pt modelId="{12F31718-9946-4590-83D3-53BDB80F95BB}">
      <dgm:prSet phldrT="[Text]"/>
      <dgm:spPr/>
      <dgm:t>
        <a:bodyPr/>
        <a:lstStyle/>
        <a:p>
          <a:pPr algn="ctr"/>
          <a:r>
            <a:rPr lang="en-IN" dirty="0" smtClean="0">
              <a:solidFill>
                <a:srgbClr val="FFC000"/>
              </a:solidFill>
            </a:rPr>
            <a:t>Price Index Numbers</a:t>
          </a:r>
          <a:endParaRPr lang="en-IN" dirty="0">
            <a:solidFill>
              <a:srgbClr val="FFC000"/>
            </a:solidFill>
          </a:endParaRPr>
        </a:p>
      </dgm:t>
    </dgm:pt>
    <dgm:pt modelId="{B69CECED-461A-4CA1-BA94-3B8F7612BA7B}" type="parTrans" cxnId="{B39DB9F5-B1BA-4313-BA5D-FA3F21C25AEC}">
      <dgm:prSet/>
      <dgm:spPr/>
      <dgm:t>
        <a:bodyPr/>
        <a:lstStyle/>
        <a:p>
          <a:pPr algn="ctr"/>
          <a:endParaRPr lang="en-IN"/>
        </a:p>
      </dgm:t>
    </dgm:pt>
    <dgm:pt modelId="{4AEAA10F-8A7D-4579-BBF0-BA94E54A8D06}" type="sibTrans" cxnId="{B39DB9F5-B1BA-4313-BA5D-FA3F21C25AEC}">
      <dgm:prSet/>
      <dgm:spPr/>
      <dgm:t>
        <a:bodyPr/>
        <a:lstStyle/>
        <a:p>
          <a:pPr algn="ctr"/>
          <a:endParaRPr lang="en-IN"/>
        </a:p>
      </dgm:t>
    </dgm:pt>
    <dgm:pt modelId="{5433421B-65BD-4010-A640-7C478DEAF58B}">
      <dgm:prSet phldrT="[Text]"/>
      <dgm:spPr/>
      <dgm:t>
        <a:bodyPr/>
        <a:lstStyle/>
        <a:p>
          <a:pPr algn="ctr"/>
          <a:r>
            <a:rPr lang="en-IN" dirty="0" smtClean="0">
              <a:solidFill>
                <a:srgbClr val="FFC000"/>
              </a:solidFill>
            </a:rPr>
            <a:t>Simple and Aggregative Index Numbers</a:t>
          </a:r>
          <a:endParaRPr lang="en-IN" dirty="0">
            <a:solidFill>
              <a:srgbClr val="FFC000"/>
            </a:solidFill>
          </a:endParaRPr>
        </a:p>
      </dgm:t>
    </dgm:pt>
    <dgm:pt modelId="{7E099AC0-B57A-401C-BF48-D71E0F6A6FB0}" type="parTrans" cxnId="{01B18689-4E51-4924-9F70-B976BC79475D}">
      <dgm:prSet/>
      <dgm:spPr/>
      <dgm:t>
        <a:bodyPr/>
        <a:lstStyle/>
        <a:p>
          <a:pPr algn="ctr"/>
          <a:endParaRPr lang="en-IN"/>
        </a:p>
      </dgm:t>
    </dgm:pt>
    <dgm:pt modelId="{85973EE0-FAB5-478E-812B-FC0EF0A887DC}" type="sibTrans" cxnId="{01B18689-4E51-4924-9F70-B976BC79475D}">
      <dgm:prSet/>
      <dgm:spPr/>
      <dgm:t>
        <a:bodyPr/>
        <a:lstStyle/>
        <a:p>
          <a:pPr algn="ctr"/>
          <a:endParaRPr lang="en-IN"/>
        </a:p>
      </dgm:t>
    </dgm:pt>
    <dgm:pt modelId="{280637A0-E723-456E-A663-50E4BA21F4E2}">
      <dgm:prSet phldrT="[Text]"/>
      <dgm:spPr/>
      <dgm:t>
        <a:bodyPr/>
        <a:lstStyle/>
        <a:p>
          <a:pPr algn="ctr"/>
          <a:r>
            <a:rPr lang="en-IN" dirty="0" smtClean="0">
              <a:solidFill>
                <a:srgbClr val="FFC000"/>
              </a:solidFill>
            </a:rPr>
            <a:t>Quantity Index Numbers</a:t>
          </a:r>
          <a:endParaRPr lang="en-IN" dirty="0">
            <a:solidFill>
              <a:srgbClr val="FFC000"/>
            </a:solidFill>
          </a:endParaRPr>
        </a:p>
      </dgm:t>
    </dgm:pt>
    <dgm:pt modelId="{06CF20D4-AED4-4544-A778-CB2CB2A6C2C9}" type="parTrans" cxnId="{CD618E39-7DFD-4106-B810-919DCC0EA5E8}">
      <dgm:prSet/>
      <dgm:spPr/>
      <dgm:t>
        <a:bodyPr/>
        <a:lstStyle/>
        <a:p>
          <a:pPr algn="ctr"/>
          <a:endParaRPr lang="en-IN"/>
        </a:p>
      </dgm:t>
    </dgm:pt>
    <dgm:pt modelId="{2EB28DD3-1C25-4949-A2D6-57CB09909E24}" type="sibTrans" cxnId="{CD618E39-7DFD-4106-B810-919DCC0EA5E8}">
      <dgm:prSet/>
      <dgm:spPr/>
      <dgm:t>
        <a:bodyPr/>
        <a:lstStyle/>
        <a:p>
          <a:pPr algn="ctr"/>
          <a:endParaRPr lang="en-IN"/>
        </a:p>
      </dgm:t>
    </dgm:pt>
    <dgm:pt modelId="{59EC4720-A0CD-4E5D-9452-C6E83D832778}">
      <dgm:prSet phldrT="[Text]"/>
      <dgm:spPr/>
      <dgm:t>
        <a:bodyPr/>
        <a:lstStyle/>
        <a:p>
          <a:pPr algn="ctr"/>
          <a:r>
            <a:rPr lang="en-IN" dirty="0" smtClean="0">
              <a:solidFill>
                <a:srgbClr val="FFC000"/>
              </a:solidFill>
            </a:rPr>
            <a:t>Cost of Living Index Numbers</a:t>
          </a:r>
          <a:endParaRPr lang="en-IN" dirty="0">
            <a:solidFill>
              <a:srgbClr val="FFC000"/>
            </a:solidFill>
          </a:endParaRPr>
        </a:p>
      </dgm:t>
    </dgm:pt>
    <dgm:pt modelId="{E5E460AC-B28D-487E-941A-AD7F453AFA35}" type="parTrans" cxnId="{04826A14-75AC-4DFF-A3B8-8678AE217487}">
      <dgm:prSet/>
      <dgm:spPr/>
      <dgm:t>
        <a:bodyPr/>
        <a:lstStyle/>
        <a:p>
          <a:pPr algn="ctr"/>
          <a:endParaRPr lang="en-IN"/>
        </a:p>
      </dgm:t>
    </dgm:pt>
    <dgm:pt modelId="{C457EBC3-2E22-4FC5-9EBA-5A96FF08F24C}" type="sibTrans" cxnId="{04826A14-75AC-4DFF-A3B8-8678AE217487}">
      <dgm:prSet/>
      <dgm:spPr/>
      <dgm:t>
        <a:bodyPr/>
        <a:lstStyle/>
        <a:p>
          <a:pPr algn="ctr"/>
          <a:endParaRPr lang="en-IN"/>
        </a:p>
      </dgm:t>
    </dgm:pt>
    <dgm:pt modelId="{8DF30850-B5E1-43E5-AD1F-E07C0A182D6D}">
      <dgm:prSet phldrT="[Text]"/>
      <dgm:spPr/>
      <dgm:t>
        <a:bodyPr/>
        <a:lstStyle/>
        <a:p>
          <a:pPr algn="ctr"/>
          <a:r>
            <a:rPr lang="en-IN" dirty="0" smtClean="0">
              <a:solidFill>
                <a:srgbClr val="FFC000"/>
              </a:solidFill>
            </a:rPr>
            <a:t>Value Index Numbers</a:t>
          </a:r>
          <a:endParaRPr lang="en-IN" dirty="0">
            <a:solidFill>
              <a:srgbClr val="FFC000"/>
            </a:solidFill>
          </a:endParaRPr>
        </a:p>
      </dgm:t>
    </dgm:pt>
    <dgm:pt modelId="{2D528123-9629-4475-947D-FE44518E282A}" type="parTrans" cxnId="{213B8A2D-1A3C-4982-B735-FC656B557810}">
      <dgm:prSet/>
      <dgm:spPr/>
      <dgm:t>
        <a:bodyPr/>
        <a:lstStyle/>
        <a:p>
          <a:pPr algn="ctr"/>
          <a:endParaRPr lang="en-IN"/>
        </a:p>
      </dgm:t>
    </dgm:pt>
    <dgm:pt modelId="{8F61FE22-48C7-4614-A4E2-9EA65E109004}" type="sibTrans" cxnId="{213B8A2D-1A3C-4982-B735-FC656B557810}">
      <dgm:prSet/>
      <dgm:spPr/>
      <dgm:t>
        <a:bodyPr/>
        <a:lstStyle/>
        <a:p>
          <a:pPr algn="ctr"/>
          <a:endParaRPr lang="en-IN"/>
        </a:p>
      </dgm:t>
    </dgm:pt>
    <dgm:pt modelId="{180259F1-019C-4B0D-9F65-77F7B62DCE27}">
      <dgm:prSet phldrT="[Text]"/>
      <dgm:spPr/>
      <dgm:t>
        <a:bodyPr/>
        <a:lstStyle/>
        <a:p>
          <a:pPr algn="ctr"/>
          <a:r>
            <a:rPr lang="en-IN" dirty="0" smtClean="0">
              <a:solidFill>
                <a:srgbClr val="FFC000"/>
              </a:solidFill>
            </a:rPr>
            <a:t>Special Purpose Index Numbers</a:t>
          </a:r>
          <a:endParaRPr lang="en-IN" dirty="0">
            <a:solidFill>
              <a:srgbClr val="FFC000"/>
            </a:solidFill>
          </a:endParaRPr>
        </a:p>
      </dgm:t>
    </dgm:pt>
    <dgm:pt modelId="{77B788B3-85E5-4937-84A2-3DA2240B4553}" type="parTrans" cxnId="{84D819F3-20F8-4D98-8C46-9721A618AA3F}">
      <dgm:prSet/>
      <dgm:spPr/>
      <dgm:t>
        <a:bodyPr/>
        <a:lstStyle/>
        <a:p>
          <a:pPr algn="ctr"/>
          <a:endParaRPr lang="en-IN"/>
        </a:p>
      </dgm:t>
    </dgm:pt>
    <dgm:pt modelId="{FE375336-D3FD-4F58-A191-57FE9BA14D8B}" type="sibTrans" cxnId="{84D819F3-20F8-4D98-8C46-9721A618AA3F}">
      <dgm:prSet/>
      <dgm:spPr/>
      <dgm:t>
        <a:bodyPr/>
        <a:lstStyle/>
        <a:p>
          <a:pPr algn="ctr"/>
          <a:endParaRPr lang="en-IN"/>
        </a:p>
      </dgm:t>
    </dgm:pt>
    <dgm:pt modelId="{70459130-BA03-4913-89C5-DB48C7D1ED1C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endParaRPr lang="en-IN" dirty="0"/>
        </a:p>
      </dgm:t>
    </dgm:pt>
    <dgm:pt modelId="{374618B0-9928-4413-BE35-4520470A0BD3}" type="sibTrans" cxnId="{77EE0E26-10AD-47C5-8560-B30C3CE1B3BA}">
      <dgm:prSet/>
      <dgm:spPr/>
      <dgm:t>
        <a:bodyPr/>
        <a:lstStyle/>
        <a:p>
          <a:pPr algn="ctr"/>
          <a:endParaRPr lang="en-IN"/>
        </a:p>
      </dgm:t>
    </dgm:pt>
    <dgm:pt modelId="{6F389E3F-8804-40D2-8066-8E1F29F782AA}" type="parTrans" cxnId="{77EE0E26-10AD-47C5-8560-B30C3CE1B3BA}">
      <dgm:prSet/>
      <dgm:spPr/>
      <dgm:t>
        <a:bodyPr/>
        <a:lstStyle/>
        <a:p>
          <a:pPr algn="ctr"/>
          <a:endParaRPr lang="en-IN"/>
        </a:p>
      </dgm:t>
    </dgm:pt>
    <dgm:pt modelId="{61B1532A-6143-41CB-ABC9-9165B475FBA3}">
      <dgm:prSet phldrT="[Text]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endParaRPr lang="en-IN" dirty="0"/>
        </a:p>
      </dgm:t>
    </dgm:pt>
    <dgm:pt modelId="{6731CE08-8636-4D90-840E-72788F414499}" type="sibTrans" cxnId="{752D5F9B-23D8-40EC-8C80-D98537AB5CF0}">
      <dgm:prSet/>
      <dgm:spPr/>
      <dgm:t>
        <a:bodyPr/>
        <a:lstStyle/>
        <a:p>
          <a:pPr algn="ctr"/>
          <a:endParaRPr lang="en-IN"/>
        </a:p>
      </dgm:t>
    </dgm:pt>
    <dgm:pt modelId="{915973D5-6871-4EDB-BC90-D49BEB7F6B93}" type="parTrans" cxnId="{752D5F9B-23D8-40EC-8C80-D98537AB5CF0}">
      <dgm:prSet/>
      <dgm:spPr/>
      <dgm:t>
        <a:bodyPr/>
        <a:lstStyle/>
        <a:p>
          <a:pPr algn="ctr"/>
          <a:endParaRPr lang="en-IN"/>
        </a:p>
      </dgm:t>
    </dgm:pt>
    <dgm:pt modelId="{138B9E3D-1AAD-4950-83EE-B3602E9C150B}" type="pres">
      <dgm:prSet presAssocID="{30DA9963-5F7A-42C5-96C8-6E981668DE8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F38164A-DE42-4E9F-94A7-8F8E41BFDCD4}" type="pres">
      <dgm:prSet presAssocID="{DACFDC49-9F0B-40FC-AD06-1320B8C30BB7}" presName="compNode" presStyleCnt="0"/>
      <dgm:spPr/>
    </dgm:pt>
    <dgm:pt modelId="{4015AEDF-921B-429A-938B-BC839A3543EF}" type="pres">
      <dgm:prSet presAssocID="{DACFDC49-9F0B-40FC-AD06-1320B8C30BB7}" presName="aNode" presStyleLbl="bgShp" presStyleIdx="0" presStyleCnt="3" custLinFactNeighborX="22670"/>
      <dgm:spPr/>
      <dgm:t>
        <a:bodyPr/>
        <a:lstStyle/>
        <a:p>
          <a:endParaRPr lang="en-IN"/>
        </a:p>
      </dgm:t>
    </dgm:pt>
    <dgm:pt modelId="{44058DB2-081B-4AB0-A5A4-F91A166E3B56}" type="pres">
      <dgm:prSet presAssocID="{DACFDC49-9F0B-40FC-AD06-1320B8C30BB7}" presName="textNode" presStyleLbl="bgShp" presStyleIdx="0" presStyleCnt="3"/>
      <dgm:spPr/>
      <dgm:t>
        <a:bodyPr/>
        <a:lstStyle/>
        <a:p>
          <a:endParaRPr lang="en-IN"/>
        </a:p>
      </dgm:t>
    </dgm:pt>
    <dgm:pt modelId="{20BC0A3B-1CF1-42F2-8260-0DB68092910D}" type="pres">
      <dgm:prSet presAssocID="{DACFDC49-9F0B-40FC-AD06-1320B8C30BB7}" presName="compChildNode" presStyleCnt="0"/>
      <dgm:spPr/>
    </dgm:pt>
    <dgm:pt modelId="{8C3901AD-EA7D-4670-B47C-DE9AF9243CE6}" type="pres">
      <dgm:prSet presAssocID="{DACFDC49-9F0B-40FC-AD06-1320B8C30BB7}" presName="theInnerList" presStyleCnt="0"/>
      <dgm:spPr/>
    </dgm:pt>
    <dgm:pt modelId="{543C67E6-DF1B-4BB8-B124-CF23252DB8A6}" type="pres">
      <dgm:prSet presAssocID="{12F31718-9946-4590-83D3-53BDB80F95BB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F04A40-A3CE-4F1E-9DA5-6C004F2FEE65}" type="pres">
      <dgm:prSet presAssocID="{12F31718-9946-4590-83D3-53BDB80F95BB}" presName="aSpace2" presStyleCnt="0"/>
      <dgm:spPr/>
    </dgm:pt>
    <dgm:pt modelId="{467F3BBD-7B54-4B68-B18C-8F9C02460297}" type="pres">
      <dgm:prSet presAssocID="{5433421B-65BD-4010-A640-7C478DEAF58B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561A31D-724D-47F4-884C-FE30EE047C3D}" type="pres">
      <dgm:prSet presAssocID="{DACFDC49-9F0B-40FC-AD06-1320B8C30BB7}" presName="aSpace" presStyleCnt="0"/>
      <dgm:spPr/>
    </dgm:pt>
    <dgm:pt modelId="{B763487C-98D3-4616-A318-43EDFD487C1B}" type="pres">
      <dgm:prSet presAssocID="{61B1532A-6143-41CB-ABC9-9165B475FBA3}" presName="compNode" presStyleCnt="0"/>
      <dgm:spPr/>
    </dgm:pt>
    <dgm:pt modelId="{EA66ECD7-44AB-4BFC-9442-308E3D13C1E6}" type="pres">
      <dgm:prSet presAssocID="{61B1532A-6143-41CB-ABC9-9165B475FBA3}" presName="aNode" presStyleLbl="bgShp" presStyleIdx="1" presStyleCnt="3" custLinFactNeighborX="-5351"/>
      <dgm:spPr/>
      <dgm:t>
        <a:bodyPr/>
        <a:lstStyle/>
        <a:p>
          <a:endParaRPr lang="en-IN"/>
        </a:p>
      </dgm:t>
    </dgm:pt>
    <dgm:pt modelId="{EAD6493A-5F47-4162-AD5C-4B46DDE242CB}" type="pres">
      <dgm:prSet presAssocID="{61B1532A-6143-41CB-ABC9-9165B475FBA3}" presName="textNode" presStyleLbl="bgShp" presStyleIdx="1" presStyleCnt="3"/>
      <dgm:spPr/>
      <dgm:t>
        <a:bodyPr/>
        <a:lstStyle/>
        <a:p>
          <a:endParaRPr lang="en-IN"/>
        </a:p>
      </dgm:t>
    </dgm:pt>
    <dgm:pt modelId="{8215FB54-F806-4C5E-B33C-9166924FA762}" type="pres">
      <dgm:prSet presAssocID="{61B1532A-6143-41CB-ABC9-9165B475FBA3}" presName="compChildNode" presStyleCnt="0"/>
      <dgm:spPr/>
    </dgm:pt>
    <dgm:pt modelId="{45A84AB7-C3CD-4098-81C4-462B3CAC18A1}" type="pres">
      <dgm:prSet presAssocID="{61B1532A-6143-41CB-ABC9-9165B475FBA3}" presName="theInnerList" presStyleCnt="0"/>
      <dgm:spPr/>
    </dgm:pt>
    <dgm:pt modelId="{FAAE5841-80D5-4F7E-AF35-9D6C0AD876DB}" type="pres">
      <dgm:prSet presAssocID="{280637A0-E723-456E-A663-50E4BA21F4E2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458D01-3F56-4A76-99EF-97F0BB3B6103}" type="pres">
      <dgm:prSet presAssocID="{280637A0-E723-456E-A663-50E4BA21F4E2}" presName="aSpace2" presStyleCnt="0"/>
      <dgm:spPr/>
    </dgm:pt>
    <dgm:pt modelId="{C08F0D3F-D614-4EA1-BC3D-EAA34C4BBF61}" type="pres">
      <dgm:prSet presAssocID="{59EC4720-A0CD-4E5D-9452-C6E83D832778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EEB5A92-E144-438A-9E7C-A8D72DE7CF7C}" type="pres">
      <dgm:prSet presAssocID="{61B1532A-6143-41CB-ABC9-9165B475FBA3}" presName="aSpace" presStyleCnt="0"/>
      <dgm:spPr/>
    </dgm:pt>
    <dgm:pt modelId="{2709AA64-D7AF-4084-999B-E53449E562BE}" type="pres">
      <dgm:prSet presAssocID="{70459130-BA03-4913-89C5-DB48C7D1ED1C}" presName="compNode" presStyleCnt="0"/>
      <dgm:spPr/>
    </dgm:pt>
    <dgm:pt modelId="{0B20F1C5-CFB0-42FC-A2D7-1C03D1E03303}" type="pres">
      <dgm:prSet presAssocID="{70459130-BA03-4913-89C5-DB48C7D1ED1C}" presName="aNode" presStyleLbl="bgShp" presStyleIdx="2" presStyleCnt="3" custLinFactNeighborX="-13503"/>
      <dgm:spPr/>
      <dgm:t>
        <a:bodyPr/>
        <a:lstStyle/>
        <a:p>
          <a:endParaRPr lang="en-IN"/>
        </a:p>
      </dgm:t>
    </dgm:pt>
    <dgm:pt modelId="{D0B3A0DF-33B3-4D1E-B4A4-DA403EF25AF5}" type="pres">
      <dgm:prSet presAssocID="{70459130-BA03-4913-89C5-DB48C7D1ED1C}" presName="textNode" presStyleLbl="bgShp" presStyleIdx="2" presStyleCnt="3"/>
      <dgm:spPr/>
      <dgm:t>
        <a:bodyPr/>
        <a:lstStyle/>
        <a:p>
          <a:endParaRPr lang="en-IN"/>
        </a:p>
      </dgm:t>
    </dgm:pt>
    <dgm:pt modelId="{CB96C921-9B76-4B4C-B78C-59718F7D5BF1}" type="pres">
      <dgm:prSet presAssocID="{70459130-BA03-4913-89C5-DB48C7D1ED1C}" presName="compChildNode" presStyleCnt="0"/>
      <dgm:spPr/>
    </dgm:pt>
    <dgm:pt modelId="{C8CF24AC-103C-4F40-8EB3-14F1B1518B62}" type="pres">
      <dgm:prSet presAssocID="{70459130-BA03-4913-89C5-DB48C7D1ED1C}" presName="theInnerList" presStyleCnt="0"/>
      <dgm:spPr/>
    </dgm:pt>
    <dgm:pt modelId="{9C129C96-A1F7-4999-B5A5-90214D90AD91}" type="pres">
      <dgm:prSet presAssocID="{8DF30850-B5E1-43E5-AD1F-E07C0A182D6D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6EE7735-707A-4705-A8E3-8B055A529030}" type="pres">
      <dgm:prSet presAssocID="{8DF30850-B5E1-43E5-AD1F-E07C0A182D6D}" presName="aSpace2" presStyleCnt="0"/>
      <dgm:spPr/>
    </dgm:pt>
    <dgm:pt modelId="{7F0C8916-91A6-4DF3-8A5B-F1E115E072E5}" type="pres">
      <dgm:prSet presAssocID="{180259F1-019C-4B0D-9F65-77F7B62DCE27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4826A14-75AC-4DFF-A3B8-8678AE217487}" srcId="{61B1532A-6143-41CB-ABC9-9165B475FBA3}" destId="{59EC4720-A0CD-4E5D-9452-C6E83D832778}" srcOrd="1" destOrd="0" parTransId="{E5E460AC-B28D-487E-941A-AD7F453AFA35}" sibTransId="{C457EBC3-2E22-4FC5-9EBA-5A96FF08F24C}"/>
    <dgm:cxn modelId="{261BE831-CA81-4925-8A5A-146E4B5E48F8}" type="presOf" srcId="{8DF30850-B5E1-43E5-AD1F-E07C0A182D6D}" destId="{9C129C96-A1F7-4999-B5A5-90214D90AD91}" srcOrd="0" destOrd="0" presId="urn:microsoft.com/office/officeart/2005/8/layout/lProcess2"/>
    <dgm:cxn modelId="{213B8A2D-1A3C-4982-B735-FC656B557810}" srcId="{70459130-BA03-4913-89C5-DB48C7D1ED1C}" destId="{8DF30850-B5E1-43E5-AD1F-E07C0A182D6D}" srcOrd="0" destOrd="0" parTransId="{2D528123-9629-4475-947D-FE44518E282A}" sibTransId="{8F61FE22-48C7-4614-A4E2-9EA65E109004}"/>
    <dgm:cxn modelId="{43A73634-B493-4A73-9EBF-7ADBDB545528}" type="presOf" srcId="{12F31718-9946-4590-83D3-53BDB80F95BB}" destId="{543C67E6-DF1B-4BB8-B124-CF23252DB8A6}" srcOrd="0" destOrd="0" presId="urn:microsoft.com/office/officeart/2005/8/layout/lProcess2"/>
    <dgm:cxn modelId="{04A33091-A107-4BE0-8055-19E6CDF3E57D}" srcId="{30DA9963-5F7A-42C5-96C8-6E981668DE8A}" destId="{DACFDC49-9F0B-40FC-AD06-1320B8C30BB7}" srcOrd="0" destOrd="0" parTransId="{02999107-4FAB-4C1D-B5F0-1E428E1D2F5A}" sibTransId="{09637638-B166-4315-BFE6-8D39DBF39189}"/>
    <dgm:cxn modelId="{50EC7C2D-6408-4721-AD3A-BB78267C8036}" type="presOf" srcId="{61B1532A-6143-41CB-ABC9-9165B475FBA3}" destId="{EAD6493A-5F47-4162-AD5C-4B46DDE242CB}" srcOrd="1" destOrd="0" presId="urn:microsoft.com/office/officeart/2005/8/layout/lProcess2"/>
    <dgm:cxn modelId="{84D819F3-20F8-4D98-8C46-9721A618AA3F}" srcId="{70459130-BA03-4913-89C5-DB48C7D1ED1C}" destId="{180259F1-019C-4B0D-9F65-77F7B62DCE27}" srcOrd="1" destOrd="0" parTransId="{77B788B3-85E5-4937-84A2-3DA2240B4553}" sibTransId="{FE375336-D3FD-4F58-A191-57FE9BA14D8B}"/>
    <dgm:cxn modelId="{752D5F9B-23D8-40EC-8C80-D98537AB5CF0}" srcId="{30DA9963-5F7A-42C5-96C8-6E981668DE8A}" destId="{61B1532A-6143-41CB-ABC9-9165B475FBA3}" srcOrd="1" destOrd="0" parTransId="{915973D5-6871-4EDB-BC90-D49BEB7F6B93}" sibTransId="{6731CE08-8636-4D90-840E-72788F414499}"/>
    <dgm:cxn modelId="{01B18689-4E51-4924-9F70-B976BC79475D}" srcId="{DACFDC49-9F0B-40FC-AD06-1320B8C30BB7}" destId="{5433421B-65BD-4010-A640-7C478DEAF58B}" srcOrd="1" destOrd="0" parTransId="{7E099AC0-B57A-401C-BF48-D71E0F6A6FB0}" sibTransId="{85973EE0-FAB5-478E-812B-FC0EF0A887DC}"/>
    <dgm:cxn modelId="{CD618E39-7DFD-4106-B810-919DCC0EA5E8}" srcId="{61B1532A-6143-41CB-ABC9-9165B475FBA3}" destId="{280637A0-E723-456E-A663-50E4BA21F4E2}" srcOrd="0" destOrd="0" parTransId="{06CF20D4-AED4-4544-A778-CB2CB2A6C2C9}" sibTransId="{2EB28DD3-1C25-4949-A2D6-57CB09909E24}"/>
    <dgm:cxn modelId="{37EF28E5-8D3D-488B-8B11-C13DF97AC827}" type="presOf" srcId="{DACFDC49-9F0B-40FC-AD06-1320B8C30BB7}" destId="{4015AEDF-921B-429A-938B-BC839A3543EF}" srcOrd="0" destOrd="0" presId="urn:microsoft.com/office/officeart/2005/8/layout/lProcess2"/>
    <dgm:cxn modelId="{B39DB9F5-B1BA-4313-BA5D-FA3F21C25AEC}" srcId="{DACFDC49-9F0B-40FC-AD06-1320B8C30BB7}" destId="{12F31718-9946-4590-83D3-53BDB80F95BB}" srcOrd="0" destOrd="0" parTransId="{B69CECED-461A-4CA1-BA94-3B8F7612BA7B}" sibTransId="{4AEAA10F-8A7D-4579-BBF0-BA94E54A8D06}"/>
    <dgm:cxn modelId="{77EE0E26-10AD-47C5-8560-B30C3CE1B3BA}" srcId="{30DA9963-5F7A-42C5-96C8-6E981668DE8A}" destId="{70459130-BA03-4913-89C5-DB48C7D1ED1C}" srcOrd="2" destOrd="0" parTransId="{6F389E3F-8804-40D2-8066-8E1F29F782AA}" sibTransId="{374618B0-9928-4413-BE35-4520470A0BD3}"/>
    <dgm:cxn modelId="{2E9464B0-DF35-4EC6-9DCE-67D6D853C07B}" type="presOf" srcId="{180259F1-019C-4B0D-9F65-77F7B62DCE27}" destId="{7F0C8916-91A6-4DF3-8A5B-F1E115E072E5}" srcOrd="0" destOrd="0" presId="urn:microsoft.com/office/officeart/2005/8/layout/lProcess2"/>
    <dgm:cxn modelId="{96E3D9F3-6522-438A-AFAC-10E01DAF56A4}" type="presOf" srcId="{30DA9963-5F7A-42C5-96C8-6E981668DE8A}" destId="{138B9E3D-1AAD-4950-83EE-B3602E9C150B}" srcOrd="0" destOrd="0" presId="urn:microsoft.com/office/officeart/2005/8/layout/lProcess2"/>
    <dgm:cxn modelId="{EA5BE4D6-3E7B-4436-9465-AC94CC3475EF}" type="presOf" srcId="{59EC4720-A0CD-4E5D-9452-C6E83D832778}" destId="{C08F0D3F-D614-4EA1-BC3D-EAA34C4BBF61}" srcOrd="0" destOrd="0" presId="urn:microsoft.com/office/officeart/2005/8/layout/lProcess2"/>
    <dgm:cxn modelId="{D6EA6CD9-C332-489B-9F56-66D58478C9C8}" type="presOf" srcId="{70459130-BA03-4913-89C5-DB48C7D1ED1C}" destId="{D0B3A0DF-33B3-4D1E-B4A4-DA403EF25AF5}" srcOrd="1" destOrd="0" presId="urn:microsoft.com/office/officeart/2005/8/layout/lProcess2"/>
    <dgm:cxn modelId="{BC96B1C1-9F8B-4988-8DFF-407ECBD21633}" type="presOf" srcId="{70459130-BA03-4913-89C5-DB48C7D1ED1C}" destId="{0B20F1C5-CFB0-42FC-A2D7-1C03D1E03303}" srcOrd="0" destOrd="0" presId="urn:microsoft.com/office/officeart/2005/8/layout/lProcess2"/>
    <dgm:cxn modelId="{48A1BBF4-CB25-43CA-9CE8-1AB137043CD0}" type="presOf" srcId="{5433421B-65BD-4010-A640-7C478DEAF58B}" destId="{467F3BBD-7B54-4B68-B18C-8F9C02460297}" srcOrd="0" destOrd="0" presId="urn:microsoft.com/office/officeart/2005/8/layout/lProcess2"/>
    <dgm:cxn modelId="{9447B3B5-4C81-4251-A934-0782FA7F024F}" type="presOf" srcId="{280637A0-E723-456E-A663-50E4BA21F4E2}" destId="{FAAE5841-80D5-4F7E-AF35-9D6C0AD876DB}" srcOrd="0" destOrd="0" presId="urn:microsoft.com/office/officeart/2005/8/layout/lProcess2"/>
    <dgm:cxn modelId="{EFDD87B4-124E-4961-A157-700EA9EB70B1}" type="presOf" srcId="{DACFDC49-9F0B-40FC-AD06-1320B8C30BB7}" destId="{44058DB2-081B-4AB0-A5A4-F91A166E3B56}" srcOrd="1" destOrd="0" presId="urn:microsoft.com/office/officeart/2005/8/layout/lProcess2"/>
    <dgm:cxn modelId="{C25842E4-9A28-4EA7-B020-B5CBAD7DD6EA}" type="presOf" srcId="{61B1532A-6143-41CB-ABC9-9165B475FBA3}" destId="{EA66ECD7-44AB-4BFC-9442-308E3D13C1E6}" srcOrd="0" destOrd="0" presId="urn:microsoft.com/office/officeart/2005/8/layout/lProcess2"/>
    <dgm:cxn modelId="{E0CA4ABB-7566-4A40-B144-14D94BBEAA5B}" type="presParOf" srcId="{138B9E3D-1AAD-4950-83EE-B3602E9C150B}" destId="{DF38164A-DE42-4E9F-94A7-8F8E41BFDCD4}" srcOrd="0" destOrd="0" presId="urn:microsoft.com/office/officeart/2005/8/layout/lProcess2"/>
    <dgm:cxn modelId="{6EA0614B-8C94-43B9-B52E-17F01F672D50}" type="presParOf" srcId="{DF38164A-DE42-4E9F-94A7-8F8E41BFDCD4}" destId="{4015AEDF-921B-429A-938B-BC839A3543EF}" srcOrd="0" destOrd="0" presId="urn:microsoft.com/office/officeart/2005/8/layout/lProcess2"/>
    <dgm:cxn modelId="{1BFF8A9A-C06D-46CB-8DA3-ABC8D223B1FC}" type="presParOf" srcId="{DF38164A-DE42-4E9F-94A7-8F8E41BFDCD4}" destId="{44058DB2-081B-4AB0-A5A4-F91A166E3B56}" srcOrd="1" destOrd="0" presId="urn:microsoft.com/office/officeart/2005/8/layout/lProcess2"/>
    <dgm:cxn modelId="{DCDF6677-234E-4D9A-9E57-FC2DD494FA64}" type="presParOf" srcId="{DF38164A-DE42-4E9F-94A7-8F8E41BFDCD4}" destId="{20BC0A3B-1CF1-42F2-8260-0DB68092910D}" srcOrd="2" destOrd="0" presId="urn:microsoft.com/office/officeart/2005/8/layout/lProcess2"/>
    <dgm:cxn modelId="{439EF2DA-D3A7-4BAF-82D1-A4E8C42BF591}" type="presParOf" srcId="{20BC0A3B-1CF1-42F2-8260-0DB68092910D}" destId="{8C3901AD-EA7D-4670-B47C-DE9AF9243CE6}" srcOrd="0" destOrd="0" presId="urn:microsoft.com/office/officeart/2005/8/layout/lProcess2"/>
    <dgm:cxn modelId="{890D5E47-7F47-456E-832B-C17AACEB21C5}" type="presParOf" srcId="{8C3901AD-EA7D-4670-B47C-DE9AF9243CE6}" destId="{543C67E6-DF1B-4BB8-B124-CF23252DB8A6}" srcOrd="0" destOrd="0" presId="urn:microsoft.com/office/officeart/2005/8/layout/lProcess2"/>
    <dgm:cxn modelId="{F7DC3DE9-0E8A-4EAB-A86C-DDB473D256F1}" type="presParOf" srcId="{8C3901AD-EA7D-4670-B47C-DE9AF9243CE6}" destId="{D1F04A40-A3CE-4F1E-9DA5-6C004F2FEE65}" srcOrd="1" destOrd="0" presId="urn:microsoft.com/office/officeart/2005/8/layout/lProcess2"/>
    <dgm:cxn modelId="{B2906657-A2C2-4FB0-A9C8-D87F15174787}" type="presParOf" srcId="{8C3901AD-EA7D-4670-B47C-DE9AF9243CE6}" destId="{467F3BBD-7B54-4B68-B18C-8F9C02460297}" srcOrd="2" destOrd="0" presId="urn:microsoft.com/office/officeart/2005/8/layout/lProcess2"/>
    <dgm:cxn modelId="{B5D0674F-5AB2-4EC0-8EE8-0757E236D802}" type="presParOf" srcId="{138B9E3D-1AAD-4950-83EE-B3602E9C150B}" destId="{6561A31D-724D-47F4-884C-FE30EE047C3D}" srcOrd="1" destOrd="0" presId="urn:microsoft.com/office/officeart/2005/8/layout/lProcess2"/>
    <dgm:cxn modelId="{08B537AE-D19B-46AB-9149-B223EE20DDF2}" type="presParOf" srcId="{138B9E3D-1AAD-4950-83EE-B3602E9C150B}" destId="{B763487C-98D3-4616-A318-43EDFD487C1B}" srcOrd="2" destOrd="0" presId="urn:microsoft.com/office/officeart/2005/8/layout/lProcess2"/>
    <dgm:cxn modelId="{41DC8B0D-DFA3-415E-9509-F5BC5CD342A3}" type="presParOf" srcId="{B763487C-98D3-4616-A318-43EDFD487C1B}" destId="{EA66ECD7-44AB-4BFC-9442-308E3D13C1E6}" srcOrd="0" destOrd="0" presId="urn:microsoft.com/office/officeart/2005/8/layout/lProcess2"/>
    <dgm:cxn modelId="{B52D52C9-0DE1-477F-83F5-5CE10381CBEC}" type="presParOf" srcId="{B763487C-98D3-4616-A318-43EDFD487C1B}" destId="{EAD6493A-5F47-4162-AD5C-4B46DDE242CB}" srcOrd="1" destOrd="0" presId="urn:microsoft.com/office/officeart/2005/8/layout/lProcess2"/>
    <dgm:cxn modelId="{9680B60A-A15B-41D3-B637-4C42AB88F760}" type="presParOf" srcId="{B763487C-98D3-4616-A318-43EDFD487C1B}" destId="{8215FB54-F806-4C5E-B33C-9166924FA762}" srcOrd="2" destOrd="0" presId="urn:microsoft.com/office/officeart/2005/8/layout/lProcess2"/>
    <dgm:cxn modelId="{0188E6A4-4922-4D16-8357-CF84A447C50C}" type="presParOf" srcId="{8215FB54-F806-4C5E-B33C-9166924FA762}" destId="{45A84AB7-C3CD-4098-81C4-462B3CAC18A1}" srcOrd="0" destOrd="0" presId="urn:microsoft.com/office/officeart/2005/8/layout/lProcess2"/>
    <dgm:cxn modelId="{A0C1546D-7579-4B85-A0F5-2BCCBC727E25}" type="presParOf" srcId="{45A84AB7-C3CD-4098-81C4-462B3CAC18A1}" destId="{FAAE5841-80D5-4F7E-AF35-9D6C0AD876DB}" srcOrd="0" destOrd="0" presId="urn:microsoft.com/office/officeart/2005/8/layout/lProcess2"/>
    <dgm:cxn modelId="{771EB420-EB29-4F24-A936-571E6FCA1082}" type="presParOf" srcId="{45A84AB7-C3CD-4098-81C4-462B3CAC18A1}" destId="{6F458D01-3F56-4A76-99EF-97F0BB3B6103}" srcOrd="1" destOrd="0" presId="urn:microsoft.com/office/officeart/2005/8/layout/lProcess2"/>
    <dgm:cxn modelId="{93F61B08-78C9-4F16-B7E5-D24FA04CEB62}" type="presParOf" srcId="{45A84AB7-C3CD-4098-81C4-462B3CAC18A1}" destId="{C08F0D3F-D614-4EA1-BC3D-EAA34C4BBF61}" srcOrd="2" destOrd="0" presId="urn:microsoft.com/office/officeart/2005/8/layout/lProcess2"/>
    <dgm:cxn modelId="{A0225D05-348E-46E7-AAA0-C020DCA6702E}" type="presParOf" srcId="{138B9E3D-1AAD-4950-83EE-B3602E9C150B}" destId="{4EEB5A92-E144-438A-9E7C-A8D72DE7CF7C}" srcOrd="3" destOrd="0" presId="urn:microsoft.com/office/officeart/2005/8/layout/lProcess2"/>
    <dgm:cxn modelId="{481F9DB3-1CAC-4E4A-A340-4A9438F18791}" type="presParOf" srcId="{138B9E3D-1AAD-4950-83EE-B3602E9C150B}" destId="{2709AA64-D7AF-4084-999B-E53449E562BE}" srcOrd="4" destOrd="0" presId="urn:microsoft.com/office/officeart/2005/8/layout/lProcess2"/>
    <dgm:cxn modelId="{39929553-9D39-48F3-BBE2-7FD856F61744}" type="presParOf" srcId="{2709AA64-D7AF-4084-999B-E53449E562BE}" destId="{0B20F1C5-CFB0-42FC-A2D7-1C03D1E03303}" srcOrd="0" destOrd="0" presId="urn:microsoft.com/office/officeart/2005/8/layout/lProcess2"/>
    <dgm:cxn modelId="{1A8022F3-4E4B-44AC-8184-9C53BA9EF5F4}" type="presParOf" srcId="{2709AA64-D7AF-4084-999B-E53449E562BE}" destId="{D0B3A0DF-33B3-4D1E-B4A4-DA403EF25AF5}" srcOrd="1" destOrd="0" presId="urn:microsoft.com/office/officeart/2005/8/layout/lProcess2"/>
    <dgm:cxn modelId="{5BE5BD7D-5137-404C-AB07-3F9EFF1F37E3}" type="presParOf" srcId="{2709AA64-D7AF-4084-999B-E53449E562BE}" destId="{CB96C921-9B76-4B4C-B78C-59718F7D5BF1}" srcOrd="2" destOrd="0" presId="urn:microsoft.com/office/officeart/2005/8/layout/lProcess2"/>
    <dgm:cxn modelId="{B191FFB6-B453-473D-8E91-A0DAC2CF069C}" type="presParOf" srcId="{CB96C921-9B76-4B4C-B78C-59718F7D5BF1}" destId="{C8CF24AC-103C-4F40-8EB3-14F1B1518B62}" srcOrd="0" destOrd="0" presId="urn:microsoft.com/office/officeart/2005/8/layout/lProcess2"/>
    <dgm:cxn modelId="{45A56B6B-2084-47EF-9FBF-040905324216}" type="presParOf" srcId="{C8CF24AC-103C-4F40-8EB3-14F1B1518B62}" destId="{9C129C96-A1F7-4999-B5A5-90214D90AD91}" srcOrd="0" destOrd="0" presId="urn:microsoft.com/office/officeart/2005/8/layout/lProcess2"/>
    <dgm:cxn modelId="{6F366A3F-045A-498C-B949-61BF20403F36}" type="presParOf" srcId="{C8CF24AC-103C-4F40-8EB3-14F1B1518B62}" destId="{E6EE7735-707A-4705-A8E3-8B055A529030}" srcOrd="1" destOrd="0" presId="urn:microsoft.com/office/officeart/2005/8/layout/lProcess2"/>
    <dgm:cxn modelId="{2FCB5475-A5E8-494C-BB48-837B6482F828}" type="presParOf" srcId="{C8CF24AC-103C-4F40-8EB3-14F1B1518B62}" destId="{7F0C8916-91A6-4DF3-8A5B-F1E115E072E5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DE9F82-F8DE-4C35-A5C7-4E1E37E5C83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66C1489-9E3B-44E3-BA59-CB19FB43CDDE}">
      <dgm:prSet phldrT="[Text]"/>
      <dgm:spPr/>
      <dgm:t>
        <a:bodyPr/>
        <a:lstStyle/>
        <a:p>
          <a:r>
            <a:rPr lang="en-IN" dirty="0" smtClean="0">
              <a:solidFill>
                <a:srgbClr val="FFC000"/>
              </a:solidFill>
            </a:rPr>
            <a:t>Methods of Constructing Index Numbers</a:t>
          </a:r>
          <a:endParaRPr lang="en-IN" dirty="0">
            <a:solidFill>
              <a:srgbClr val="FFC000"/>
            </a:solidFill>
          </a:endParaRPr>
        </a:p>
      </dgm:t>
    </dgm:pt>
    <dgm:pt modelId="{7B48B75E-F52A-4460-BDAD-C867BA2388A4}" type="parTrans" cxnId="{B94BB7C6-91BB-4184-8767-75E2665CADD5}">
      <dgm:prSet/>
      <dgm:spPr/>
      <dgm:t>
        <a:bodyPr/>
        <a:lstStyle/>
        <a:p>
          <a:endParaRPr lang="en-IN"/>
        </a:p>
      </dgm:t>
    </dgm:pt>
    <dgm:pt modelId="{4C8A8F12-4CF2-412B-889B-75CDAF63F2AD}" type="sibTrans" cxnId="{B94BB7C6-91BB-4184-8767-75E2665CADD5}">
      <dgm:prSet/>
      <dgm:spPr/>
      <dgm:t>
        <a:bodyPr/>
        <a:lstStyle/>
        <a:p>
          <a:endParaRPr lang="en-IN"/>
        </a:p>
      </dgm:t>
    </dgm:pt>
    <dgm:pt modelId="{985064AB-9843-4201-BA93-3D49F5AD58C4}">
      <dgm:prSet phldrT="[Text]"/>
      <dgm:spPr/>
      <dgm:t>
        <a:bodyPr/>
        <a:lstStyle/>
        <a:p>
          <a:r>
            <a:rPr lang="en-IN" dirty="0" smtClean="0">
              <a:solidFill>
                <a:srgbClr val="FFC000"/>
              </a:solidFill>
            </a:rPr>
            <a:t>Simple Index Numbers</a:t>
          </a:r>
          <a:endParaRPr lang="en-IN" dirty="0">
            <a:solidFill>
              <a:srgbClr val="FFC000"/>
            </a:solidFill>
          </a:endParaRPr>
        </a:p>
      </dgm:t>
    </dgm:pt>
    <dgm:pt modelId="{DA625992-73F5-44FA-9380-C48C18C9550A}" type="parTrans" cxnId="{A5334B9E-67D4-40C0-B7C2-FD8F860B673B}">
      <dgm:prSet/>
      <dgm:spPr/>
      <dgm:t>
        <a:bodyPr/>
        <a:lstStyle/>
        <a:p>
          <a:endParaRPr lang="en-IN"/>
        </a:p>
      </dgm:t>
    </dgm:pt>
    <dgm:pt modelId="{C6244CB3-1598-4938-AFF0-73231B22F202}" type="sibTrans" cxnId="{A5334B9E-67D4-40C0-B7C2-FD8F860B673B}">
      <dgm:prSet/>
      <dgm:spPr/>
      <dgm:t>
        <a:bodyPr/>
        <a:lstStyle/>
        <a:p>
          <a:endParaRPr lang="en-IN"/>
        </a:p>
      </dgm:t>
    </dgm:pt>
    <dgm:pt modelId="{29D3A393-CC08-4B53-9942-F357CF12DE5D}">
      <dgm:prSet phldrT="[Text]"/>
      <dgm:spPr/>
      <dgm:t>
        <a:bodyPr/>
        <a:lstStyle/>
        <a:p>
          <a:r>
            <a:rPr lang="en-IN" dirty="0" smtClean="0">
              <a:solidFill>
                <a:srgbClr val="FFC000"/>
              </a:solidFill>
            </a:rPr>
            <a:t>Simple Aggregative Method</a:t>
          </a:r>
          <a:endParaRPr lang="en-IN" dirty="0">
            <a:solidFill>
              <a:srgbClr val="FFC000"/>
            </a:solidFill>
          </a:endParaRPr>
        </a:p>
      </dgm:t>
    </dgm:pt>
    <dgm:pt modelId="{62AE901E-F7E4-457B-9150-B3D8890D36D1}" type="parTrans" cxnId="{127DFE92-E7A4-46F9-A26B-682EA95BD031}">
      <dgm:prSet/>
      <dgm:spPr/>
      <dgm:t>
        <a:bodyPr/>
        <a:lstStyle/>
        <a:p>
          <a:endParaRPr lang="en-IN"/>
        </a:p>
      </dgm:t>
    </dgm:pt>
    <dgm:pt modelId="{563FC6C9-1800-4EC9-9D7B-DB05B7148EBB}" type="sibTrans" cxnId="{127DFE92-E7A4-46F9-A26B-682EA95BD031}">
      <dgm:prSet/>
      <dgm:spPr/>
      <dgm:t>
        <a:bodyPr/>
        <a:lstStyle/>
        <a:p>
          <a:endParaRPr lang="en-IN"/>
        </a:p>
      </dgm:t>
    </dgm:pt>
    <dgm:pt modelId="{28A32FF9-5F70-42A8-9D00-D4CC62D9FB14}">
      <dgm:prSet phldrT="[Text]"/>
      <dgm:spPr/>
      <dgm:t>
        <a:bodyPr/>
        <a:lstStyle/>
        <a:p>
          <a:r>
            <a:rPr lang="en-IN" dirty="0" smtClean="0">
              <a:solidFill>
                <a:srgbClr val="FFC000"/>
              </a:solidFill>
            </a:rPr>
            <a:t>Simple Average of </a:t>
          </a:r>
          <a:r>
            <a:rPr lang="en-IN" dirty="0" smtClean="0">
              <a:solidFill>
                <a:srgbClr val="FFC000"/>
              </a:solidFill>
            </a:rPr>
            <a:t>Quantity Relatives </a:t>
          </a:r>
          <a:r>
            <a:rPr lang="en-IN" dirty="0" smtClean="0">
              <a:solidFill>
                <a:srgbClr val="FFC000"/>
              </a:solidFill>
            </a:rPr>
            <a:t>Method</a:t>
          </a:r>
          <a:endParaRPr lang="en-IN" dirty="0">
            <a:solidFill>
              <a:srgbClr val="FFC000"/>
            </a:solidFill>
          </a:endParaRPr>
        </a:p>
      </dgm:t>
    </dgm:pt>
    <dgm:pt modelId="{B30ED047-2669-4A08-8FFE-BAEE83236526}" type="parTrans" cxnId="{35B76167-8D7C-4B29-A201-E536CD6F4EB6}">
      <dgm:prSet/>
      <dgm:spPr/>
      <dgm:t>
        <a:bodyPr/>
        <a:lstStyle/>
        <a:p>
          <a:endParaRPr lang="en-IN"/>
        </a:p>
      </dgm:t>
    </dgm:pt>
    <dgm:pt modelId="{223F8870-485E-4DB8-B77F-A91070A9C0A4}" type="sibTrans" cxnId="{35B76167-8D7C-4B29-A201-E536CD6F4EB6}">
      <dgm:prSet/>
      <dgm:spPr/>
      <dgm:t>
        <a:bodyPr/>
        <a:lstStyle/>
        <a:p>
          <a:endParaRPr lang="en-IN"/>
        </a:p>
      </dgm:t>
    </dgm:pt>
    <dgm:pt modelId="{8DAC9CB5-102A-4131-B5E5-308E9D45A8F1}">
      <dgm:prSet phldrT="[Text]"/>
      <dgm:spPr/>
      <dgm:t>
        <a:bodyPr/>
        <a:lstStyle/>
        <a:p>
          <a:r>
            <a:rPr lang="en-IN" dirty="0" smtClean="0">
              <a:solidFill>
                <a:srgbClr val="FFC000"/>
              </a:solidFill>
            </a:rPr>
            <a:t>Weighted Index Numbers</a:t>
          </a:r>
          <a:endParaRPr lang="en-IN" dirty="0">
            <a:solidFill>
              <a:srgbClr val="FFC000"/>
            </a:solidFill>
          </a:endParaRPr>
        </a:p>
      </dgm:t>
    </dgm:pt>
    <dgm:pt modelId="{8B62D121-9ABE-4B5A-9FAD-B38F2D768ED1}" type="parTrans" cxnId="{0BE69403-3F67-4574-91DB-C06E73123735}">
      <dgm:prSet/>
      <dgm:spPr/>
      <dgm:t>
        <a:bodyPr/>
        <a:lstStyle/>
        <a:p>
          <a:endParaRPr lang="en-IN"/>
        </a:p>
      </dgm:t>
    </dgm:pt>
    <dgm:pt modelId="{8DD4B1F1-C754-4211-A69C-CFFE921F4FA8}" type="sibTrans" cxnId="{0BE69403-3F67-4574-91DB-C06E73123735}">
      <dgm:prSet/>
      <dgm:spPr/>
      <dgm:t>
        <a:bodyPr/>
        <a:lstStyle/>
        <a:p>
          <a:endParaRPr lang="en-IN"/>
        </a:p>
      </dgm:t>
    </dgm:pt>
    <dgm:pt modelId="{043E193C-3ACB-422E-A667-3E4326818071}">
      <dgm:prSet phldrT="[Text]"/>
      <dgm:spPr/>
      <dgm:t>
        <a:bodyPr/>
        <a:lstStyle/>
        <a:p>
          <a:r>
            <a:rPr lang="en-IN" dirty="0" smtClean="0">
              <a:solidFill>
                <a:srgbClr val="FFC000"/>
              </a:solidFill>
            </a:rPr>
            <a:t>Weighted Average of </a:t>
          </a:r>
          <a:r>
            <a:rPr lang="en-IN" dirty="0" smtClean="0">
              <a:solidFill>
                <a:srgbClr val="FFC000"/>
              </a:solidFill>
            </a:rPr>
            <a:t>Quantity Relatives </a:t>
          </a:r>
          <a:r>
            <a:rPr lang="en-IN" dirty="0" smtClean="0">
              <a:solidFill>
                <a:srgbClr val="FFC000"/>
              </a:solidFill>
            </a:rPr>
            <a:t>Method</a:t>
          </a:r>
          <a:endParaRPr lang="en-IN" dirty="0">
            <a:solidFill>
              <a:srgbClr val="FFC000"/>
            </a:solidFill>
          </a:endParaRPr>
        </a:p>
      </dgm:t>
    </dgm:pt>
    <dgm:pt modelId="{8339777C-68B7-4A27-B51C-C28EAD7CE6CB}" type="parTrans" cxnId="{F4B1D923-8C74-422F-B0D1-AB00840E259F}">
      <dgm:prSet/>
      <dgm:spPr/>
      <dgm:t>
        <a:bodyPr/>
        <a:lstStyle/>
        <a:p>
          <a:endParaRPr lang="en-IN"/>
        </a:p>
      </dgm:t>
    </dgm:pt>
    <dgm:pt modelId="{19CB0D6D-121C-4BB6-8DAD-BB641EAFF908}" type="sibTrans" cxnId="{F4B1D923-8C74-422F-B0D1-AB00840E259F}">
      <dgm:prSet/>
      <dgm:spPr/>
      <dgm:t>
        <a:bodyPr/>
        <a:lstStyle/>
        <a:p>
          <a:endParaRPr lang="en-IN"/>
        </a:p>
      </dgm:t>
    </dgm:pt>
    <dgm:pt modelId="{86082B5B-99E0-465C-8DCE-CFC86BC7B84F}">
      <dgm:prSet/>
      <dgm:spPr/>
      <dgm:t>
        <a:bodyPr/>
        <a:lstStyle/>
        <a:p>
          <a:r>
            <a:rPr lang="en-IN" dirty="0" smtClean="0">
              <a:solidFill>
                <a:srgbClr val="FFC000"/>
              </a:solidFill>
            </a:rPr>
            <a:t>Weighted Aggregative Method</a:t>
          </a:r>
          <a:endParaRPr lang="en-IN" dirty="0">
            <a:solidFill>
              <a:srgbClr val="FFC000"/>
            </a:solidFill>
          </a:endParaRPr>
        </a:p>
      </dgm:t>
    </dgm:pt>
    <dgm:pt modelId="{86CD9402-928C-40EF-B0ED-CA38CD2A7463}" type="parTrans" cxnId="{B3835CBA-D43F-4904-AF57-85C7E6E058E2}">
      <dgm:prSet/>
      <dgm:spPr/>
      <dgm:t>
        <a:bodyPr/>
        <a:lstStyle/>
        <a:p>
          <a:endParaRPr lang="en-IN"/>
        </a:p>
      </dgm:t>
    </dgm:pt>
    <dgm:pt modelId="{1032FFA0-D043-4F63-AAB9-D98B0B5ED7D4}" type="sibTrans" cxnId="{B3835CBA-D43F-4904-AF57-85C7E6E058E2}">
      <dgm:prSet/>
      <dgm:spPr/>
      <dgm:t>
        <a:bodyPr/>
        <a:lstStyle/>
        <a:p>
          <a:endParaRPr lang="en-IN"/>
        </a:p>
      </dgm:t>
    </dgm:pt>
    <dgm:pt modelId="{6FEFE379-C300-41A5-A196-52A92964D481}" type="pres">
      <dgm:prSet presAssocID="{25DE9F82-F8DE-4C35-A5C7-4E1E37E5C83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B0E3167-9296-4197-B2AA-03B3B9434011}" type="pres">
      <dgm:prSet presAssocID="{066C1489-9E3B-44E3-BA59-CB19FB43CDDE}" presName="root1" presStyleCnt="0"/>
      <dgm:spPr/>
    </dgm:pt>
    <dgm:pt modelId="{8ACC106E-DA50-4D99-983C-F61977A80A41}" type="pres">
      <dgm:prSet presAssocID="{066C1489-9E3B-44E3-BA59-CB19FB43CDD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0232AE3-9F1C-4B04-9A5C-45DCA4707A4F}" type="pres">
      <dgm:prSet presAssocID="{066C1489-9E3B-44E3-BA59-CB19FB43CDDE}" presName="level2hierChild" presStyleCnt="0"/>
      <dgm:spPr/>
    </dgm:pt>
    <dgm:pt modelId="{F03FFEF2-0ED0-4DBC-9951-6B97228843AE}" type="pres">
      <dgm:prSet presAssocID="{DA625992-73F5-44FA-9380-C48C18C9550A}" presName="conn2-1" presStyleLbl="parChTrans1D2" presStyleIdx="0" presStyleCnt="2"/>
      <dgm:spPr/>
      <dgm:t>
        <a:bodyPr/>
        <a:lstStyle/>
        <a:p>
          <a:endParaRPr lang="en-IN"/>
        </a:p>
      </dgm:t>
    </dgm:pt>
    <dgm:pt modelId="{AC31F2FA-8773-42EA-B275-4C6817C23E42}" type="pres">
      <dgm:prSet presAssocID="{DA625992-73F5-44FA-9380-C48C18C9550A}" presName="connTx" presStyleLbl="parChTrans1D2" presStyleIdx="0" presStyleCnt="2"/>
      <dgm:spPr/>
      <dgm:t>
        <a:bodyPr/>
        <a:lstStyle/>
        <a:p>
          <a:endParaRPr lang="en-IN"/>
        </a:p>
      </dgm:t>
    </dgm:pt>
    <dgm:pt modelId="{C0D7FB89-2317-47A4-AF22-60C88CCFA02E}" type="pres">
      <dgm:prSet presAssocID="{985064AB-9843-4201-BA93-3D49F5AD58C4}" presName="root2" presStyleCnt="0"/>
      <dgm:spPr/>
    </dgm:pt>
    <dgm:pt modelId="{22F36787-4809-4226-88D1-AE2B5CCBDB3F}" type="pres">
      <dgm:prSet presAssocID="{985064AB-9843-4201-BA93-3D49F5AD58C4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C9C32ACD-1C8F-4E6B-A22B-05C4AC652642}" type="pres">
      <dgm:prSet presAssocID="{985064AB-9843-4201-BA93-3D49F5AD58C4}" presName="level3hierChild" presStyleCnt="0"/>
      <dgm:spPr/>
    </dgm:pt>
    <dgm:pt modelId="{53C88C03-83B2-43E0-A0A5-300E3EE2D41B}" type="pres">
      <dgm:prSet presAssocID="{62AE901E-F7E4-457B-9150-B3D8890D36D1}" presName="conn2-1" presStyleLbl="parChTrans1D3" presStyleIdx="0" presStyleCnt="4"/>
      <dgm:spPr/>
      <dgm:t>
        <a:bodyPr/>
        <a:lstStyle/>
        <a:p>
          <a:endParaRPr lang="en-IN"/>
        </a:p>
      </dgm:t>
    </dgm:pt>
    <dgm:pt modelId="{23F27EDB-3657-455C-9833-50A278B983E8}" type="pres">
      <dgm:prSet presAssocID="{62AE901E-F7E4-457B-9150-B3D8890D36D1}" presName="connTx" presStyleLbl="parChTrans1D3" presStyleIdx="0" presStyleCnt="4"/>
      <dgm:spPr/>
      <dgm:t>
        <a:bodyPr/>
        <a:lstStyle/>
        <a:p>
          <a:endParaRPr lang="en-IN"/>
        </a:p>
      </dgm:t>
    </dgm:pt>
    <dgm:pt modelId="{7A09F368-8450-4CE8-BB12-E47B03CEC654}" type="pres">
      <dgm:prSet presAssocID="{29D3A393-CC08-4B53-9942-F357CF12DE5D}" presName="root2" presStyleCnt="0"/>
      <dgm:spPr/>
    </dgm:pt>
    <dgm:pt modelId="{39F93AD1-AA1F-4FF0-B2D8-CC3981AFE995}" type="pres">
      <dgm:prSet presAssocID="{29D3A393-CC08-4B53-9942-F357CF12DE5D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D0121416-419D-4615-A882-B41FE85CEBF3}" type="pres">
      <dgm:prSet presAssocID="{29D3A393-CC08-4B53-9942-F357CF12DE5D}" presName="level3hierChild" presStyleCnt="0"/>
      <dgm:spPr/>
    </dgm:pt>
    <dgm:pt modelId="{1B9B6221-C1F2-4BC2-974C-B770D9BF2896}" type="pres">
      <dgm:prSet presAssocID="{B30ED047-2669-4A08-8FFE-BAEE83236526}" presName="conn2-1" presStyleLbl="parChTrans1D3" presStyleIdx="1" presStyleCnt="4"/>
      <dgm:spPr/>
      <dgm:t>
        <a:bodyPr/>
        <a:lstStyle/>
        <a:p>
          <a:endParaRPr lang="en-IN"/>
        </a:p>
      </dgm:t>
    </dgm:pt>
    <dgm:pt modelId="{FF6701B5-871C-4A35-8326-E21C72122493}" type="pres">
      <dgm:prSet presAssocID="{B30ED047-2669-4A08-8FFE-BAEE83236526}" presName="connTx" presStyleLbl="parChTrans1D3" presStyleIdx="1" presStyleCnt="4"/>
      <dgm:spPr/>
      <dgm:t>
        <a:bodyPr/>
        <a:lstStyle/>
        <a:p>
          <a:endParaRPr lang="en-IN"/>
        </a:p>
      </dgm:t>
    </dgm:pt>
    <dgm:pt modelId="{DC834982-FD8F-45E0-BE31-60CF6AFB388F}" type="pres">
      <dgm:prSet presAssocID="{28A32FF9-5F70-42A8-9D00-D4CC62D9FB14}" presName="root2" presStyleCnt="0"/>
      <dgm:spPr/>
    </dgm:pt>
    <dgm:pt modelId="{B021760C-5443-4AB6-98B5-F38495E092CB}" type="pres">
      <dgm:prSet presAssocID="{28A32FF9-5F70-42A8-9D00-D4CC62D9FB14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88E9066-22C2-47A3-B704-ABC5AA3A8522}" type="pres">
      <dgm:prSet presAssocID="{28A32FF9-5F70-42A8-9D00-D4CC62D9FB14}" presName="level3hierChild" presStyleCnt="0"/>
      <dgm:spPr/>
    </dgm:pt>
    <dgm:pt modelId="{00872672-173E-441F-B209-9BF7C4ACE397}" type="pres">
      <dgm:prSet presAssocID="{8B62D121-9ABE-4B5A-9FAD-B38F2D768ED1}" presName="conn2-1" presStyleLbl="parChTrans1D2" presStyleIdx="1" presStyleCnt="2"/>
      <dgm:spPr/>
      <dgm:t>
        <a:bodyPr/>
        <a:lstStyle/>
        <a:p>
          <a:endParaRPr lang="en-IN"/>
        </a:p>
      </dgm:t>
    </dgm:pt>
    <dgm:pt modelId="{2869B2D0-9E07-44F8-A165-4B394A6858F7}" type="pres">
      <dgm:prSet presAssocID="{8B62D121-9ABE-4B5A-9FAD-B38F2D768ED1}" presName="connTx" presStyleLbl="parChTrans1D2" presStyleIdx="1" presStyleCnt="2"/>
      <dgm:spPr/>
      <dgm:t>
        <a:bodyPr/>
        <a:lstStyle/>
        <a:p>
          <a:endParaRPr lang="en-IN"/>
        </a:p>
      </dgm:t>
    </dgm:pt>
    <dgm:pt modelId="{CFD821DB-499F-4B2D-8865-651E810BB823}" type="pres">
      <dgm:prSet presAssocID="{8DAC9CB5-102A-4131-B5E5-308E9D45A8F1}" presName="root2" presStyleCnt="0"/>
      <dgm:spPr/>
    </dgm:pt>
    <dgm:pt modelId="{C31AB658-C709-41B3-B503-A76345257620}" type="pres">
      <dgm:prSet presAssocID="{8DAC9CB5-102A-4131-B5E5-308E9D45A8F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7B18C83E-D244-4B5E-BC02-9CBA6FD88396}" type="pres">
      <dgm:prSet presAssocID="{8DAC9CB5-102A-4131-B5E5-308E9D45A8F1}" presName="level3hierChild" presStyleCnt="0"/>
      <dgm:spPr/>
    </dgm:pt>
    <dgm:pt modelId="{EEC071DD-C4C2-4DC3-B1E9-F41F456BC825}" type="pres">
      <dgm:prSet presAssocID="{86CD9402-928C-40EF-B0ED-CA38CD2A7463}" presName="conn2-1" presStyleLbl="parChTrans1D3" presStyleIdx="2" presStyleCnt="4"/>
      <dgm:spPr/>
      <dgm:t>
        <a:bodyPr/>
        <a:lstStyle/>
        <a:p>
          <a:endParaRPr lang="en-IN"/>
        </a:p>
      </dgm:t>
    </dgm:pt>
    <dgm:pt modelId="{28F2468A-E8F6-4828-8778-E8B580642738}" type="pres">
      <dgm:prSet presAssocID="{86CD9402-928C-40EF-B0ED-CA38CD2A7463}" presName="connTx" presStyleLbl="parChTrans1D3" presStyleIdx="2" presStyleCnt="4"/>
      <dgm:spPr/>
      <dgm:t>
        <a:bodyPr/>
        <a:lstStyle/>
        <a:p>
          <a:endParaRPr lang="en-IN"/>
        </a:p>
      </dgm:t>
    </dgm:pt>
    <dgm:pt modelId="{F31EC355-DC94-403D-B541-28C9AEBC85A5}" type="pres">
      <dgm:prSet presAssocID="{86082B5B-99E0-465C-8DCE-CFC86BC7B84F}" presName="root2" presStyleCnt="0"/>
      <dgm:spPr/>
    </dgm:pt>
    <dgm:pt modelId="{212FC7A5-3777-47F1-943F-5F6169908D14}" type="pres">
      <dgm:prSet presAssocID="{86082B5B-99E0-465C-8DCE-CFC86BC7B84F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283CB1B-A29C-47E8-ACFF-E1B90BC6B315}" type="pres">
      <dgm:prSet presAssocID="{86082B5B-99E0-465C-8DCE-CFC86BC7B84F}" presName="level3hierChild" presStyleCnt="0"/>
      <dgm:spPr/>
    </dgm:pt>
    <dgm:pt modelId="{03D99B52-D731-45BC-9CA7-AC50529B9729}" type="pres">
      <dgm:prSet presAssocID="{8339777C-68B7-4A27-B51C-C28EAD7CE6CB}" presName="conn2-1" presStyleLbl="parChTrans1D3" presStyleIdx="3" presStyleCnt="4"/>
      <dgm:spPr/>
      <dgm:t>
        <a:bodyPr/>
        <a:lstStyle/>
        <a:p>
          <a:endParaRPr lang="en-IN"/>
        </a:p>
      </dgm:t>
    </dgm:pt>
    <dgm:pt modelId="{E5A857B2-E687-4327-A585-0F21A7BBB973}" type="pres">
      <dgm:prSet presAssocID="{8339777C-68B7-4A27-B51C-C28EAD7CE6CB}" presName="connTx" presStyleLbl="parChTrans1D3" presStyleIdx="3" presStyleCnt="4"/>
      <dgm:spPr/>
      <dgm:t>
        <a:bodyPr/>
        <a:lstStyle/>
        <a:p>
          <a:endParaRPr lang="en-IN"/>
        </a:p>
      </dgm:t>
    </dgm:pt>
    <dgm:pt modelId="{BE03B8D3-4DAE-445D-B03E-31B37D630965}" type="pres">
      <dgm:prSet presAssocID="{043E193C-3ACB-422E-A667-3E4326818071}" presName="root2" presStyleCnt="0"/>
      <dgm:spPr/>
    </dgm:pt>
    <dgm:pt modelId="{A40FC1BC-43B2-4DF1-8C10-40731C22C33F}" type="pres">
      <dgm:prSet presAssocID="{043E193C-3ACB-422E-A667-3E4326818071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765497A7-FA26-48DC-B3F2-114635E8DB12}" type="pres">
      <dgm:prSet presAssocID="{043E193C-3ACB-422E-A667-3E4326818071}" presName="level3hierChild" presStyleCnt="0"/>
      <dgm:spPr/>
    </dgm:pt>
  </dgm:ptLst>
  <dgm:cxnLst>
    <dgm:cxn modelId="{E43152A3-1BBF-4CA7-B225-1DB1A0B45CA4}" type="presOf" srcId="{28A32FF9-5F70-42A8-9D00-D4CC62D9FB14}" destId="{B021760C-5443-4AB6-98B5-F38495E092CB}" srcOrd="0" destOrd="0" presId="urn:microsoft.com/office/officeart/2005/8/layout/hierarchy2"/>
    <dgm:cxn modelId="{0BE69403-3F67-4574-91DB-C06E73123735}" srcId="{066C1489-9E3B-44E3-BA59-CB19FB43CDDE}" destId="{8DAC9CB5-102A-4131-B5E5-308E9D45A8F1}" srcOrd="1" destOrd="0" parTransId="{8B62D121-9ABE-4B5A-9FAD-B38F2D768ED1}" sibTransId="{8DD4B1F1-C754-4211-A69C-CFFE921F4FA8}"/>
    <dgm:cxn modelId="{6EAC4763-87DC-4EB5-9F68-1F36D520CA98}" type="presOf" srcId="{8339777C-68B7-4A27-B51C-C28EAD7CE6CB}" destId="{E5A857B2-E687-4327-A585-0F21A7BBB973}" srcOrd="1" destOrd="0" presId="urn:microsoft.com/office/officeart/2005/8/layout/hierarchy2"/>
    <dgm:cxn modelId="{DB46E925-DB04-4D7E-A9EE-4FBBA75B3DF9}" type="presOf" srcId="{B30ED047-2669-4A08-8FFE-BAEE83236526}" destId="{1B9B6221-C1F2-4BC2-974C-B770D9BF2896}" srcOrd="0" destOrd="0" presId="urn:microsoft.com/office/officeart/2005/8/layout/hierarchy2"/>
    <dgm:cxn modelId="{5CC37EA4-6A19-4F12-A036-B07304BCF98F}" type="presOf" srcId="{62AE901E-F7E4-457B-9150-B3D8890D36D1}" destId="{53C88C03-83B2-43E0-A0A5-300E3EE2D41B}" srcOrd="0" destOrd="0" presId="urn:microsoft.com/office/officeart/2005/8/layout/hierarchy2"/>
    <dgm:cxn modelId="{58FDCD83-FEC7-48AE-9097-89DEBC603992}" type="presOf" srcId="{8339777C-68B7-4A27-B51C-C28EAD7CE6CB}" destId="{03D99B52-D731-45BC-9CA7-AC50529B9729}" srcOrd="0" destOrd="0" presId="urn:microsoft.com/office/officeart/2005/8/layout/hierarchy2"/>
    <dgm:cxn modelId="{E7E8E774-C62E-4ED7-A8A7-9E0C13B4A6D2}" type="presOf" srcId="{86CD9402-928C-40EF-B0ED-CA38CD2A7463}" destId="{EEC071DD-C4C2-4DC3-B1E9-F41F456BC825}" srcOrd="0" destOrd="0" presId="urn:microsoft.com/office/officeart/2005/8/layout/hierarchy2"/>
    <dgm:cxn modelId="{B8067353-13ED-47FB-B6C5-E8AA839A2AB4}" type="presOf" srcId="{B30ED047-2669-4A08-8FFE-BAEE83236526}" destId="{FF6701B5-871C-4A35-8326-E21C72122493}" srcOrd="1" destOrd="0" presId="urn:microsoft.com/office/officeart/2005/8/layout/hierarchy2"/>
    <dgm:cxn modelId="{1A307BDA-1CD1-4BE0-920D-383BBC1BBEA7}" type="presOf" srcId="{29D3A393-CC08-4B53-9942-F357CF12DE5D}" destId="{39F93AD1-AA1F-4FF0-B2D8-CC3981AFE995}" srcOrd="0" destOrd="0" presId="urn:microsoft.com/office/officeart/2005/8/layout/hierarchy2"/>
    <dgm:cxn modelId="{FC8DDBE0-FE70-487B-B678-F0D2C2B152E9}" type="presOf" srcId="{066C1489-9E3B-44E3-BA59-CB19FB43CDDE}" destId="{8ACC106E-DA50-4D99-983C-F61977A80A41}" srcOrd="0" destOrd="0" presId="urn:microsoft.com/office/officeart/2005/8/layout/hierarchy2"/>
    <dgm:cxn modelId="{7EA26B46-6B7D-44CE-9E0E-493AE37D6E3F}" type="presOf" srcId="{DA625992-73F5-44FA-9380-C48C18C9550A}" destId="{F03FFEF2-0ED0-4DBC-9951-6B97228843AE}" srcOrd="0" destOrd="0" presId="urn:microsoft.com/office/officeart/2005/8/layout/hierarchy2"/>
    <dgm:cxn modelId="{9B568643-5850-4CCF-9BEE-55E32469C43D}" type="presOf" srcId="{25DE9F82-F8DE-4C35-A5C7-4E1E37E5C83B}" destId="{6FEFE379-C300-41A5-A196-52A92964D481}" srcOrd="0" destOrd="0" presId="urn:microsoft.com/office/officeart/2005/8/layout/hierarchy2"/>
    <dgm:cxn modelId="{B94BB7C6-91BB-4184-8767-75E2665CADD5}" srcId="{25DE9F82-F8DE-4C35-A5C7-4E1E37E5C83B}" destId="{066C1489-9E3B-44E3-BA59-CB19FB43CDDE}" srcOrd="0" destOrd="0" parTransId="{7B48B75E-F52A-4460-BDAD-C867BA2388A4}" sibTransId="{4C8A8F12-4CF2-412B-889B-75CDAF63F2AD}"/>
    <dgm:cxn modelId="{4F489B40-5178-466B-8532-CE9AC8963CA8}" type="presOf" srcId="{62AE901E-F7E4-457B-9150-B3D8890D36D1}" destId="{23F27EDB-3657-455C-9833-50A278B983E8}" srcOrd="1" destOrd="0" presId="urn:microsoft.com/office/officeart/2005/8/layout/hierarchy2"/>
    <dgm:cxn modelId="{3572414C-3178-4B45-8E03-E2F650555428}" type="presOf" srcId="{DA625992-73F5-44FA-9380-C48C18C9550A}" destId="{AC31F2FA-8773-42EA-B275-4C6817C23E42}" srcOrd="1" destOrd="0" presId="urn:microsoft.com/office/officeart/2005/8/layout/hierarchy2"/>
    <dgm:cxn modelId="{887FCA1C-92A9-4D74-810F-382983127DE4}" type="presOf" srcId="{985064AB-9843-4201-BA93-3D49F5AD58C4}" destId="{22F36787-4809-4226-88D1-AE2B5CCBDB3F}" srcOrd="0" destOrd="0" presId="urn:microsoft.com/office/officeart/2005/8/layout/hierarchy2"/>
    <dgm:cxn modelId="{B3835CBA-D43F-4904-AF57-85C7E6E058E2}" srcId="{8DAC9CB5-102A-4131-B5E5-308E9D45A8F1}" destId="{86082B5B-99E0-465C-8DCE-CFC86BC7B84F}" srcOrd="0" destOrd="0" parTransId="{86CD9402-928C-40EF-B0ED-CA38CD2A7463}" sibTransId="{1032FFA0-D043-4F63-AAB9-D98B0B5ED7D4}"/>
    <dgm:cxn modelId="{B9B316AC-461D-4339-86F2-2F496AA57BDA}" type="presOf" srcId="{86082B5B-99E0-465C-8DCE-CFC86BC7B84F}" destId="{212FC7A5-3777-47F1-943F-5F6169908D14}" srcOrd="0" destOrd="0" presId="urn:microsoft.com/office/officeart/2005/8/layout/hierarchy2"/>
    <dgm:cxn modelId="{FFEDC8A8-B4FB-4833-8C77-6E452F1E8E12}" type="presOf" srcId="{043E193C-3ACB-422E-A667-3E4326818071}" destId="{A40FC1BC-43B2-4DF1-8C10-40731C22C33F}" srcOrd="0" destOrd="0" presId="urn:microsoft.com/office/officeart/2005/8/layout/hierarchy2"/>
    <dgm:cxn modelId="{FA2C067A-2F67-401E-A4A3-3C40A1856F0F}" type="presOf" srcId="{8B62D121-9ABE-4B5A-9FAD-B38F2D768ED1}" destId="{2869B2D0-9E07-44F8-A165-4B394A6858F7}" srcOrd="1" destOrd="0" presId="urn:microsoft.com/office/officeart/2005/8/layout/hierarchy2"/>
    <dgm:cxn modelId="{127DFE92-E7A4-46F9-A26B-682EA95BD031}" srcId="{985064AB-9843-4201-BA93-3D49F5AD58C4}" destId="{29D3A393-CC08-4B53-9942-F357CF12DE5D}" srcOrd="0" destOrd="0" parTransId="{62AE901E-F7E4-457B-9150-B3D8890D36D1}" sibTransId="{563FC6C9-1800-4EC9-9D7B-DB05B7148EBB}"/>
    <dgm:cxn modelId="{A5334B9E-67D4-40C0-B7C2-FD8F860B673B}" srcId="{066C1489-9E3B-44E3-BA59-CB19FB43CDDE}" destId="{985064AB-9843-4201-BA93-3D49F5AD58C4}" srcOrd="0" destOrd="0" parTransId="{DA625992-73F5-44FA-9380-C48C18C9550A}" sibTransId="{C6244CB3-1598-4938-AFF0-73231B22F202}"/>
    <dgm:cxn modelId="{35B76167-8D7C-4B29-A201-E536CD6F4EB6}" srcId="{985064AB-9843-4201-BA93-3D49F5AD58C4}" destId="{28A32FF9-5F70-42A8-9D00-D4CC62D9FB14}" srcOrd="1" destOrd="0" parTransId="{B30ED047-2669-4A08-8FFE-BAEE83236526}" sibTransId="{223F8870-485E-4DB8-B77F-A91070A9C0A4}"/>
    <dgm:cxn modelId="{65316F42-3822-46C4-A4E2-1B4F795A2047}" type="presOf" srcId="{86CD9402-928C-40EF-B0ED-CA38CD2A7463}" destId="{28F2468A-E8F6-4828-8778-E8B580642738}" srcOrd="1" destOrd="0" presId="urn:microsoft.com/office/officeart/2005/8/layout/hierarchy2"/>
    <dgm:cxn modelId="{F4B1D923-8C74-422F-B0D1-AB00840E259F}" srcId="{8DAC9CB5-102A-4131-B5E5-308E9D45A8F1}" destId="{043E193C-3ACB-422E-A667-3E4326818071}" srcOrd="1" destOrd="0" parTransId="{8339777C-68B7-4A27-B51C-C28EAD7CE6CB}" sibTransId="{19CB0D6D-121C-4BB6-8DAD-BB641EAFF908}"/>
    <dgm:cxn modelId="{1D5CE88A-7069-4D4C-B79B-CB91A5F11E6A}" type="presOf" srcId="{8DAC9CB5-102A-4131-B5E5-308E9D45A8F1}" destId="{C31AB658-C709-41B3-B503-A76345257620}" srcOrd="0" destOrd="0" presId="urn:microsoft.com/office/officeart/2005/8/layout/hierarchy2"/>
    <dgm:cxn modelId="{B033C09E-D446-4152-BE6B-85DAF3795F47}" type="presOf" srcId="{8B62D121-9ABE-4B5A-9FAD-B38F2D768ED1}" destId="{00872672-173E-441F-B209-9BF7C4ACE397}" srcOrd="0" destOrd="0" presId="urn:microsoft.com/office/officeart/2005/8/layout/hierarchy2"/>
    <dgm:cxn modelId="{C2C26FFB-5060-416E-889F-0893DA197D7A}" type="presParOf" srcId="{6FEFE379-C300-41A5-A196-52A92964D481}" destId="{9B0E3167-9296-4197-B2AA-03B3B9434011}" srcOrd="0" destOrd="0" presId="urn:microsoft.com/office/officeart/2005/8/layout/hierarchy2"/>
    <dgm:cxn modelId="{B58EFF40-9FB4-4EF0-90D4-8C934FBD46B1}" type="presParOf" srcId="{9B0E3167-9296-4197-B2AA-03B3B9434011}" destId="{8ACC106E-DA50-4D99-983C-F61977A80A41}" srcOrd="0" destOrd="0" presId="urn:microsoft.com/office/officeart/2005/8/layout/hierarchy2"/>
    <dgm:cxn modelId="{3F2759D4-5077-403B-8A58-BCB32BFDB3B9}" type="presParOf" srcId="{9B0E3167-9296-4197-B2AA-03B3B9434011}" destId="{90232AE3-9F1C-4B04-9A5C-45DCA4707A4F}" srcOrd="1" destOrd="0" presId="urn:microsoft.com/office/officeart/2005/8/layout/hierarchy2"/>
    <dgm:cxn modelId="{C0D80518-670B-46C6-8C72-5FF17EE95B47}" type="presParOf" srcId="{90232AE3-9F1C-4B04-9A5C-45DCA4707A4F}" destId="{F03FFEF2-0ED0-4DBC-9951-6B97228843AE}" srcOrd="0" destOrd="0" presId="urn:microsoft.com/office/officeart/2005/8/layout/hierarchy2"/>
    <dgm:cxn modelId="{43679BE5-8A6B-45E9-97C6-00CC7AFCD01C}" type="presParOf" srcId="{F03FFEF2-0ED0-4DBC-9951-6B97228843AE}" destId="{AC31F2FA-8773-42EA-B275-4C6817C23E42}" srcOrd="0" destOrd="0" presId="urn:microsoft.com/office/officeart/2005/8/layout/hierarchy2"/>
    <dgm:cxn modelId="{A75F9B05-0A34-41AD-8D26-98FE183E68F5}" type="presParOf" srcId="{90232AE3-9F1C-4B04-9A5C-45DCA4707A4F}" destId="{C0D7FB89-2317-47A4-AF22-60C88CCFA02E}" srcOrd="1" destOrd="0" presId="urn:microsoft.com/office/officeart/2005/8/layout/hierarchy2"/>
    <dgm:cxn modelId="{097B9448-6F79-464B-9160-56ABA7F7F1BA}" type="presParOf" srcId="{C0D7FB89-2317-47A4-AF22-60C88CCFA02E}" destId="{22F36787-4809-4226-88D1-AE2B5CCBDB3F}" srcOrd="0" destOrd="0" presId="urn:microsoft.com/office/officeart/2005/8/layout/hierarchy2"/>
    <dgm:cxn modelId="{11787758-F6A5-4D09-B773-CA542914A60F}" type="presParOf" srcId="{C0D7FB89-2317-47A4-AF22-60C88CCFA02E}" destId="{C9C32ACD-1C8F-4E6B-A22B-05C4AC652642}" srcOrd="1" destOrd="0" presId="urn:microsoft.com/office/officeart/2005/8/layout/hierarchy2"/>
    <dgm:cxn modelId="{FA5F9699-C31F-48DC-970A-0489DE3020A6}" type="presParOf" srcId="{C9C32ACD-1C8F-4E6B-A22B-05C4AC652642}" destId="{53C88C03-83B2-43E0-A0A5-300E3EE2D41B}" srcOrd="0" destOrd="0" presId="urn:microsoft.com/office/officeart/2005/8/layout/hierarchy2"/>
    <dgm:cxn modelId="{E6E6DA50-E3ED-4623-8181-5A3E5A71E30C}" type="presParOf" srcId="{53C88C03-83B2-43E0-A0A5-300E3EE2D41B}" destId="{23F27EDB-3657-455C-9833-50A278B983E8}" srcOrd="0" destOrd="0" presId="urn:microsoft.com/office/officeart/2005/8/layout/hierarchy2"/>
    <dgm:cxn modelId="{1AEE6F63-D17A-4EEA-BF9C-8D47A6098E2D}" type="presParOf" srcId="{C9C32ACD-1C8F-4E6B-A22B-05C4AC652642}" destId="{7A09F368-8450-4CE8-BB12-E47B03CEC654}" srcOrd="1" destOrd="0" presId="urn:microsoft.com/office/officeart/2005/8/layout/hierarchy2"/>
    <dgm:cxn modelId="{2B49B0D9-2D2C-43EF-B47C-6089B8B36D8C}" type="presParOf" srcId="{7A09F368-8450-4CE8-BB12-E47B03CEC654}" destId="{39F93AD1-AA1F-4FF0-B2D8-CC3981AFE995}" srcOrd="0" destOrd="0" presId="urn:microsoft.com/office/officeart/2005/8/layout/hierarchy2"/>
    <dgm:cxn modelId="{67AB4A49-E58F-48C5-B9F4-C6D7F1CE7CBC}" type="presParOf" srcId="{7A09F368-8450-4CE8-BB12-E47B03CEC654}" destId="{D0121416-419D-4615-A882-B41FE85CEBF3}" srcOrd="1" destOrd="0" presId="urn:microsoft.com/office/officeart/2005/8/layout/hierarchy2"/>
    <dgm:cxn modelId="{9782C183-5EA5-421D-ADB5-4E01AD26EC65}" type="presParOf" srcId="{C9C32ACD-1C8F-4E6B-A22B-05C4AC652642}" destId="{1B9B6221-C1F2-4BC2-974C-B770D9BF2896}" srcOrd="2" destOrd="0" presId="urn:microsoft.com/office/officeart/2005/8/layout/hierarchy2"/>
    <dgm:cxn modelId="{6CAFC790-72CD-4F78-B955-20181005FBF4}" type="presParOf" srcId="{1B9B6221-C1F2-4BC2-974C-B770D9BF2896}" destId="{FF6701B5-871C-4A35-8326-E21C72122493}" srcOrd="0" destOrd="0" presId="urn:microsoft.com/office/officeart/2005/8/layout/hierarchy2"/>
    <dgm:cxn modelId="{DB797927-5B9F-4C4D-96F5-E1F69680590D}" type="presParOf" srcId="{C9C32ACD-1C8F-4E6B-A22B-05C4AC652642}" destId="{DC834982-FD8F-45E0-BE31-60CF6AFB388F}" srcOrd="3" destOrd="0" presId="urn:microsoft.com/office/officeart/2005/8/layout/hierarchy2"/>
    <dgm:cxn modelId="{34E6619C-6DE0-44C6-990B-2C44E8FCE47A}" type="presParOf" srcId="{DC834982-FD8F-45E0-BE31-60CF6AFB388F}" destId="{B021760C-5443-4AB6-98B5-F38495E092CB}" srcOrd="0" destOrd="0" presId="urn:microsoft.com/office/officeart/2005/8/layout/hierarchy2"/>
    <dgm:cxn modelId="{879719FE-B783-4D73-A4F8-A40625FE84AC}" type="presParOf" srcId="{DC834982-FD8F-45E0-BE31-60CF6AFB388F}" destId="{488E9066-22C2-47A3-B704-ABC5AA3A8522}" srcOrd="1" destOrd="0" presId="urn:microsoft.com/office/officeart/2005/8/layout/hierarchy2"/>
    <dgm:cxn modelId="{7EF4FCC0-FFEE-46C7-8B8A-7504546BBE9D}" type="presParOf" srcId="{90232AE3-9F1C-4B04-9A5C-45DCA4707A4F}" destId="{00872672-173E-441F-B209-9BF7C4ACE397}" srcOrd="2" destOrd="0" presId="urn:microsoft.com/office/officeart/2005/8/layout/hierarchy2"/>
    <dgm:cxn modelId="{8E64243F-8B97-4768-B731-465C4CAD656F}" type="presParOf" srcId="{00872672-173E-441F-B209-9BF7C4ACE397}" destId="{2869B2D0-9E07-44F8-A165-4B394A6858F7}" srcOrd="0" destOrd="0" presId="urn:microsoft.com/office/officeart/2005/8/layout/hierarchy2"/>
    <dgm:cxn modelId="{FE2573B4-211F-462E-8B13-AB5AAC4D41E5}" type="presParOf" srcId="{90232AE3-9F1C-4B04-9A5C-45DCA4707A4F}" destId="{CFD821DB-499F-4B2D-8865-651E810BB823}" srcOrd="3" destOrd="0" presId="urn:microsoft.com/office/officeart/2005/8/layout/hierarchy2"/>
    <dgm:cxn modelId="{7C1BE8E2-F912-45C2-BE72-E6DEA1CD16C9}" type="presParOf" srcId="{CFD821DB-499F-4B2D-8865-651E810BB823}" destId="{C31AB658-C709-41B3-B503-A76345257620}" srcOrd="0" destOrd="0" presId="urn:microsoft.com/office/officeart/2005/8/layout/hierarchy2"/>
    <dgm:cxn modelId="{EF5DE695-1FF4-45F1-8ED9-A8B61CD2BD8E}" type="presParOf" srcId="{CFD821DB-499F-4B2D-8865-651E810BB823}" destId="{7B18C83E-D244-4B5E-BC02-9CBA6FD88396}" srcOrd="1" destOrd="0" presId="urn:microsoft.com/office/officeart/2005/8/layout/hierarchy2"/>
    <dgm:cxn modelId="{D55171C2-8F3B-42AE-8501-8EA33EDAFFF2}" type="presParOf" srcId="{7B18C83E-D244-4B5E-BC02-9CBA6FD88396}" destId="{EEC071DD-C4C2-4DC3-B1E9-F41F456BC825}" srcOrd="0" destOrd="0" presId="urn:microsoft.com/office/officeart/2005/8/layout/hierarchy2"/>
    <dgm:cxn modelId="{F3A9A372-75C5-4812-83F1-2C90F7D04D5A}" type="presParOf" srcId="{EEC071DD-C4C2-4DC3-B1E9-F41F456BC825}" destId="{28F2468A-E8F6-4828-8778-E8B580642738}" srcOrd="0" destOrd="0" presId="urn:microsoft.com/office/officeart/2005/8/layout/hierarchy2"/>
    <dgm:cxn modelId="{A0530FD6-5BBC-489E-8F18-16926A1D2604}" type="presParOf" srcId="{7B18C83E-D244-4B5E-BC02-9CBA6FD88396}" destId="{F31EC355-DC94-403D-B541-28C9AEBC85A5}" srcOrd="1" destOrd="0" presId="urn:microsoft.com/office/officeart/2005/8/layout/hierarchy2"/>
    <dgm:cxn modelId="{98EA89C3-81A0-44D0-840A-77732CD18251}" type="presParOf" srcId="{F31EC355-DC94-403D-B541-28C9AEBC85A5}" destId="{212FC7A5-3777-47F1-943F-5F6169908D14}" srcOrd="0" destOrd="0" presId="urn:microsoft.com/office/officeart/2005/8/layout/hierarchy2"/>
    <dgm:cxn modelId="{766741F5-17B6-4A92-8C4B-4A91B95B3D5E}" type="presParOf" srcId="{F31EC355-DC94-403D-B541-28C9AEBC85A5}" destId="{0283CB1B-A29C-47E8-ACFF-E1B90BC6B315}" srcOrd="1" destOrd="0" presId="urn:microsoft.com/office/officeart/2005/8/layout/hierarchy2"/>
    <dgm:cxn modelId="{97F8491D-4BED-43D9-A3A5-FD305F5CBD12}" type="presParOf" srcId="{7B18C83E-D244-4B5E-BC02-9CBA6FD88396}" destId="{03D99B52-D731-45BC-9CA7-AC50529B9729}" srcOrd="2" destOrd="0" presId="urn:microsoft.com/office/officeart/2005/8/layout/hierarchy2"/>
    <dgm:cxn modelId="{313CF3DF-D4F9-47AC-90D8-7F858FDFC83F}" type="presParOf" srcId="{03D99B52-D731-45BC-9CA7-AC50529B9729}" destId="{E5A857B2-E687-4327-A585-0F21A7BBB973}" srcOrd="0" destOrd="0" presId="urn:microsoft.com/office/officeart/2005/8/layout/hierarchy2"/>
    <dgm:cxn modelId="{5600317F-96EB-4BC9-847C-38F862C3896F}" type="presParOf" srcId="{7B18C83E-D244-4B5E-BC02-9CBA6FD88396}" destId="{BE03B8D3-4DAE-445D-B03E-31B37D630965}" srcOrd="3" destOrd="0" presId="urn:microsoft.com/office/officeart/2005/8/layout/hierarchy2"/>
    <dgm:cxn modelId="{002C2175-E6A4-49ED-8923-8438B332A55C}" type="presParOf" srcId="{BE03B8D3-4DAE-445D-B03E-31B37D630965}" destId="{A40FC1BC-43B2-4DF1-8C10-40731C22C33F}" srcOrd="0" destOrd="0" presId="urn:microsoft.com/office/officeart/2005/8/layout/hierarchy2"/>
    <dgm:cxn modelId="{00BA3FD0-B4A0-4CD4-A905-366B4D91840A}" type="presParOf" srcId="{BE03B8D3-4DAE-445D-B03E-31B37D630965}" destId="{765497A7-FA26-48DC-B3F2-114635E8DB12}" srcOrd="1" destOrd="0" presId="urn:microsoft.com/office/officeart/2005/8/layout/hierarchy2"/>
  </dgm:cxnLst>
  <dgm:bg>
    <a:solidFill>
      <a:schemeClr val="tx2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00E2FF-4A50-43D8-9746-98C17C83B98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586F753-51F1-48FA-B857-B2EE17BA6E7C}">
      <dgm:prSet phldrT="[Text]" custT="1"/>
      <dgm:spPr/>
      <dgm:t>
        <a:bodyPr/>
        <a:lstStyle/>
        <a:p>
          <a:r>
            <a:rPr lang="en-IN" sz="2800" dirty="0" err="1" smtClean="0">
              <a:solidFill>
                <a:srgbClr val="0070C0"/>
              </a:solidFill>
              <a:latin typeface="AR BLANCA" pitchFamily="2" charset="0"/>
            </a:rPr>
            <a:t>Laspeyre’s</a:t>
          </a:r>
          <a:r>
            <a:rPr lang="en-IN" sz="2800" dirty="0" smtClean="0">
              <a:solidFill>
                <a:srgbClr val="0070C0"/>
              </a:solidFill>
              <a:latin typeface="AR BLANCA" pitchFamily="2" charset="0"/>
            </a:rPr>
            <a:t> Method</a:t>
          </a:r>
          <a:endParaRPr lang="en-IN" sz="2800" dirty="0">
            <a:solidFill>
              <a:srgbClr val="0070C0"/>
            </a:solidFill>
            <a:latin typeface="AR BLANCA" pitchFamily="2" charset="0"/>
          </a:endParaRPr>
        </a:p>
      </dgm:t>
    </dgm:pt>
    <dgm:pt modelId="{32D10B7B-37C1-4BFB-BC52-FB64DD265298}" type="parTrans" cxnId="{52169B7E-5976-4A33-952A-228C2C1C4210}">
      <dgm:prSet/>
      <dgm:spPr/>
      <dgm:t>
        <a:bodyPr/>
        <a:lstStyle/>
        <a:p>
          <a:endParaRPr lang="en-IN"/>
        </a:p>
      </dgm:t>
    </dgm:pt>
    <dgm:pt modelId="{31A6D577-2F65-4A27-9C49-2598AFAD3D95}" type="sibTrans" cxnId="{52169B7E-5976-4A33-952A-228C2C1C4210}">
      <dgm:prSet/>
      <dgm:spPr/>
      <dgm:t>
        <a:bodyPr/>
        <a:lstStyle/>
        <a:p>
          <a:endParaRPr lang="en-IN"/>
        </a:p>
      </dgm:t>
    </dgm:pt>
    <dgm:pt modelId="{E83C87A0-6CBE-4F34-A07F-B6121C033686}">
      <dgm:prSet phldrT="[Text]" custT="1"/>
      <dgm:spPr/>
      <dgm:t>
        <a:bodyPr/>
        <a:lstStyle/>
        <a:p>
          <a:r>
            <a:rPr lang="en-IN" sz="2800" dirty="0" err="1" smtClean="0">
              <a:solidFill>
                <a:srgbClr val="0070C0"/>
              </a:solidFill>
              <a:latin typeface="AR BLANCA" pitchFamily="2" charset="0"/>
            </a:rPr>
            <a:t>Paasche’s</a:t>
          </a:r>
          <a:r>
            <a:rPr lang="en-IN" sz="2800" dirty="0" smtClean="0">
              <a:solidFill>
                <a:srgbClr val="0070C0"/>
              </a:solidFill>
              <a:latin typeface="AR BLANCA" pitchFamily="2" charset="0"/>
            </a:rPr>
            <a:t> Method</a:t>
          </a:r>
          <a:endParaRPr lang="en-IN" sz="2800" dirty="0">
            <a:solidFill>
              <a:srgbClr val="0070C0"/>
            </a:solidFill>
            <a:latin typeface="AR BLANCA" pitchFamily="2" charset="0"/>
          </a:endParaRPr>
        </a:p>
      </dgm:t>
    </dgm:pt>
    <dgm:pt modelId="{8E571019-81B7-495D-AE3B-F0F82536CC0B}" type="parTrans" cxnId="{93C9CE79-5FBC-4180-A552-375E7F94834A}">
      <dgm:prSet/>
      <dgm:spPr/>
      <dgm:t>
        <a:bodyPr/>
        <a:lstStyle/>
        <a:p>
          <a:endParaRPr lang="en-IN"/>
        </a:p>
      </dgm:t>
    </dgm:pt>
    <dgm:pt modelId="{713846E8-6386-48F6-BFD1-E5341C27C6AF}" type="sibTrans" cxnId="{93C9CE79-5FBC-4180-A552-375E7F94834A}">
      <dgm:prSet/>
      <dgm:spPr/>
      <dgm:t>
        <a:bodyPr/>
        <a:lstStyle/>
        <a:p>
          <a:endParaRPr lang="en-IN"/>
        </a:p>
      </dgm:t>
    </dgm:pt>
    <dgm:pt modelId="{11766C77-E084-43D3-920A-D952211A4CA9}">
      <dgm:prSet phldrT="[Text]" custT="1"/>
      <dgm:spPr/>
      <dgm:t>
        <a:bodyPr/>
        <a:lstStyle/>
        <a:p>
          <a:r>
            <a:rPr lang="en-IN" sz="2000" dirty="0" err="1" smtClean="0">
              <a:solidFill>
                <a:srgbClr val="0070C0"/>
              </a:solidFill>
              <a:latin typeface="AR BLANCA" pitchFamily="2" charset="0"/>
            </a:rPr>
            <a:t>Dorbish</a:t>
          </a:r>
          <a:r>
            <a:rPr lang="en-IN" sz="2000" dirty="0" smtClean="0">
              <a:solidFill>
                <a:srgbClr val="0070C0"/>
              </a:solidFill>
              <a:latin typeface="AR BLANCA" pitchFamily="2" charset="0"/>
            </a:rPr>
            <a:t> and </a:t>
          </a:r>
          <a:r>
            <a:rPr lang="en-IN" sz="2000" dirty="0" err="1" smtClean="0">
              <a:solidFill>
                <a:srgbClr val="0070C0"/>
              </a:solidFill>
              <a:latin typeface="AR BLANCA" pitchFamily="2" charset="0"/>
            </a:rPr>
            <a:t>Bowley</a:t>
          </a:r>
          <a:r>
            <a:rPr lang="en-IN" sz="2000" dirty="0" smtClean="0">
              <a:solidFill>
                <a:srgbClr val="0070C0"/>
              </a:solidFill>
              <a:latin typeface="AR BLANCA" pitchFamily="2" charset="0"/>
            </a:rPr>
            <a:t> Method</a:t>
          </a:r>
          <a:endParaRPr lang="en-IN" sz="2000" dirty="0">
            <a:solidFill>
              <a:srgbClr val="0070C0"/>
            </a:solidFill>
            <a:latin typeface="AR BLANCA" pitchFamily="2" charset="0"/>
          </a:endParaRPr>
        </a:p>
      </dgm:t>
    </dgm:pt>
    <dgm:pt modelId="{47B61D0B-907D-4695-AC7D-650D70FC2F38}" type="parTrans" cxnId="{F85ED3EC-E64D-4AD9-B75D-A34A7BC188D4}">
      <dgm:prSet/>
      <dgm:spPr/>
      <dgm:t>
        <a:bodyPr/>
        <a:lstStyle/>
        <a:p>
          <a:endParaRPr lang="en-IN"/>
        </a:p>
      </dgm:t>
    </dgm:pt>
    <dgm:pt modelId="{A76C2E14-DE27-43BA-AAE7-10C2AA265F42}" type="sibTrans" cxnId="{F85ED3EC-E64D-4AD9-B75D-A34A7BC188D4}">
      <dgm:prSet/>
      <dgm:spPr/>
      <dgm:t>
        <a:bodyPr/>
        <a:lstStyle/>
        <a:p>
          <a:endParaRPr lang="en-IN"/>
        </a:p>
      </dgm:t>
    </dgm:pt>
    <dgm:pt modelId="{33F5CC98-61AB-4751-B33A-3C9772390864}">
      <dgm:prSet custT="1"/>
      <dgm:spPr/>
      <dgm:t>
        <a:bodyPr/>
        <a:lstStyle/>
        <a:p>
          <a:r>
            <a:rPr lang="en-IN" sz="2800" dirty="0" smtClean="0">
              <a:solidFill>
                <a:srgbClr val="0070C0"/>
              </a:solidFill>
              <a:latin typeface="AR BLANCA" pitchFamily="2" charset="0"/>
            </a:rPr>
            <a:t>Fisher’s Method</a:t>
          </a:r>
          <a:endParaRPr lang="en-IN" sz="2800" dirty="0">
            <a:solidFill>
              <a:srgbClr val="0070C0"/>
            </a:solidFill>
            <a:latin typeface="AR BLANCA" pitchFamily="2" charset="0"/>
          </a:endParaRPr>
        </a:p>
      </dgm:t>
    </dgm:pt>
    <dgm:pt modelId="{F5BE90D4-0FFB-4AB2-983E-F0D62F0DAA1B}" type="parTrans" cxnId="{F6E08431-CD4C-45B0-8C57-CFB7F8A55512}">
      <dgm:prSet/>
      <dgm:spPr/>
      <dgm:t>
        <a:bodyPr/>
        <a:lstStyle/>
        <a:p>
          <a:endParaRPr lang="en-IN"/>
        </a:p>
      </dgm:t>
    </dgm:pt>
    <dgm:pt modelId="{06CE2186-9C7C-4CAF-AC06-D8787FC5938F}" type="sibTrans" cxnId="{F6E08431-CD4C-45B0-8C57-CFB7F8A55512}">
      <dgm:prSet/>
      <dgm:spPr/>
      <dgm:t>
        <a:bodyPr/>
        <a:lstStyle/>
        <a:p>
          <a:endParaRPr lang="en-IN"/>
        </a:p>
      </dgm:t>
    </dgm:pt>
    <dgm:pt modelId="{FA7D8FC2-6DE6-4CFE-8B42-DA0D871984D5}">
      <dgm:prSet/>
      <dgm:spPr/>
      <dgm:t>
        <a:bodyPr/>
        <a:lstStyle/>
        <a:p>
          <a:r>
            <a:rPr lang="en-IN" dirty="0" smtClean="0">
              <a:solidFill>
                <a:srgbClr val="0070C0"/>
              </a:solidFill>
              <a:latin typeface="AR BLANCA" pitchFamily="2" charset="0"/>
            </a:rPr>
            <a:t>Kelly’s Method</a:t>
          </a:r>
          <a:endParaRPr lang="en-IN" dirty="0">
            <a:solidFill>
              <a:srgbClr val="0070C0"/>
            </a:solidFill>
            <a:latin typeface="AR BLANCA" pitchFamily="2" charset="0"/>
          </a:endParaRPr>
        </a:p>
      </dgm:t>
    </dgm:pt>
    <dgm:pt modelId="{A12CB491-8E5D-4E67-8AEC-4B6C4D69C47C}" type="parTrans" cxnId="{F4DD85A4-F666-4FF4-968F-9FE87BD51DBE}">
      <dgm:prSet/>
      <dgm:spPr/>
      <dgm:t>
        <a:bodyPr/>
        <a:lstStyle/>
        <a:p>
          <a:endParaRPr lang="en-IN"/>
        </a:p>
      </dgm:t>
    </dgm:pt>
    <dgm:pt modelId="{18210DE6-62D0-4CC8-A8A7-727D2F56E804}" type="sibTrans" cxnId="{F4DD85A4-F666-4FF4-968F-9FE87BD51DBE}">
      <dgm:prSet/>
      <dgm:spPr/>
      <dgm:t>
        <a:bodyPr/>
        <a:lstStyle/>
        <a:p>
          <a:endParaRPr lang="en-IN"/>
        </a:p>
      </dgm:t>
    </dgm:pt>
    <dgm:pt modelId="{D52693EE-6000-4DEF-908A-0E65158E7603}">
      <dgm:prSet custT="1"/>
      <dgm:spPr/>
      <dgm:t>
        <a:bodyPr/>
        <a:lstStyle/>
        <a:p>
          <a:r>
            <a:rPr lang="en-IN" sz="1800" dirty="0" smtClean="0">
              <a:solidFill>
                <a:srgbClr val="0070C0"/>
              </a:solidFill>
              <a:latin typeface="AR BLANCA" pitchFamily="2" charset="0"/>
            </a:rPr>
            <a:t>Marshall-</a:t>
          </a:r>
          <a:r>
            <a:rPr lang="en-IN" sz="1800" dirty="0" err="1" smtClean="0">
              <a:solidFill>
                <a:srgbClr val="0070C0"/>
              </a:solidFill>
              <a:latin typeface="AR BLANCA" pitchFamily="2" charset="0"/>
            </a:rPr>
            <a:t>Edgeworth’s</a:t>
          </a:r>
          <a:r>
            <a:rPr lang="en-IN" sz="1800" dirty="0" smtClean="0">
              <a:solidFill>
                <a:srgbClr val="0070C0"/>
              </a:solidFill>
              <a:latin typeface="AR BLANCA" pitchFamily="2" charset="0"/>
            </a:rPr>
            <a:t> Method</a:t>
          </a:r>
          <a:endParaRPr lang="en-IN" sz="1800" dirty="0">
            <a:solidFill>
              <a:srgbClr val="0070C0"/>
            </a:solidFill>
            <a:latin typeface="AR BLANCA" pitchFamily="2" charset="0"/>
          </a:endParaRPr>
        </a:p>
      </dgm:t>
    </dgm:pt>
    <dgm:pt modelId="{86BE3F13-FFC8-4B2B-B944-C915FBD095BF}" type="parTrans" cxnId="{2202F976-3119-4480-BB84-15F33DF412E7}">
      <dgm:prSet/>
      <dgm:spPr/>
      <dgm:t>
        <a:bodyPr/>
        <a:lstStyle/>
        <a:p>
          <a:endParaRPr lang="en-IN"/>
        </a:p>
      </dgm:t>
    </dgm:pt>
    <dgm:pt modelId="{4B1099D5-CC90-472C-9D29-2649A4E18D79}" type="sibTrans" cxnId="{2202F976-3119-4480-BB84-15F33DF412E7}">
      <dgm:prSet/>
      <dgm:spPr/>
      <dgm:t>
        <a:bodyPr/>
        <a:lstStyle/>
        <a:p>
          <a:endParaRPr lang="en-IN"/>
        </a:p>
      </dgm:t>
    </dgm:pt>
    <dgm:pt modelId="{AEECEF03-206A-4AAE-B2E7-933BCE562B5A}" type="pres">
      <dgm:prSet presAssocID="{CE00E2FF-4A50-43D8-9746-98C17C83B985}" presName="compositeShape" presStyleCnt="0">
        <dgm:presLayoutVars>
          <dgm:dir/>
          <dgm:resizeHandles/>
        </dgm:presLayoutVars>
      </dgm:prSet>
      <dgm:spPr/>
    </dgm:pt>
    <dgm:pt modelId="{FC1134C3-39B5-4213-8C7F-31AFBA19125A}" type="pres">
      <dgm:prSet presAssocID="{CE00E2FF-4A50-43D8-9746-98C17C83B985}" presName="pyramid" presStyleLbl="node1" presStyleIdx="0" presStyleCnt="1" custScaleX="159181"/>
      <dgm:spPr/>
    </dgm:pt>
    <dgm:pt modelId="{F6E81FEA-910B-436E-85E6-6B458729BA36}" type="pres">
      <dgm:prSet presAssocID="{CE00E2FF-4A50-43D8-9746-98C17C83B985}" presName="theList" presStyleCnt="0"/>
      <dgm:spPr/>
    </dgm:pt>
    <dgm:pt modelId="{4EBC0428-5295-4DFC-A5F2-D4DC4303E441}" type="pres">
      <dgm:prSet presAssocID="{3586F753-51F1-48FA-B857-B2EE17BA6E7C}" presName="aNode" presStyleLbl="fgAcc1" presStyleIdx="0" presStyleCnt="6" custScaleY="77059" custLinFactNeighborX="-1050" custLinFactNeighborY="4756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8794331-3782-4732-9B33-B883D7977EB7}" type="pres">
      <dgm:prSet presAssocID="{3586F753-51F1-48FA-B857-B2EE17BA6E7C}" presName="aSpace" presStyleCnt="0"/>
      <dgm:spPr/>
    </dgm:pt>
    <dgm:pt modelId="{EA2B30B8-1402-48DD-8B1A-7BA2950EDBB9}" type="pres">
      <dgm:prSet presAssocID="{E83C87A0-6CBE-4F34-A07F-B6121C033686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E7E7D1D-F9D9-4AD2-B624-CC5970121C4E}" type="pres">
      <dgm:prSet presAssocID="{E83C87A0-6CBE-4F34-A07F-B6121C033686}" presName="aSpace" presStyleCnt="0"/>
      <dgm:spPr/>
    </dgm:pt>
    <dgm:pt modelId="{792F6261-928B-4675-9126-C0BE445352B2}" type="pres">
      <dgm:prSet presAssocID="{33F5CC98-61AB-4751-B33A-3C9772390864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2AA661C-B106-4025-820F-8A1C6D99BD92}" type="pres">
      <dgm:prSet presAssocID="{33F5CC98-61AB-4751-B33A-3C9772390864}" presName="aSpace" presStyleCnt="0"/>
      <dgm:spPr/>
    </dgm:pt>
    <dgm:pt modelId="{01090BD6-7382-41AF-9195-470F04FA85F0}" type="pres">
      <dgm:prSet presAssocID="{11766C77-E084-43D3-920A-D952211A4CA9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F13CC05-B433-4382-8207-4A339838DBBB}" type="pres">
      <dgm:prSet presAssocID="{11766C77-E084-43D3-920A-D952211A4CA9}" presName="aSpace" presStyleCnt="0"/>
      <dgm:spPr/>
    </dgm:pt>
    <dgm:pt modelId="{2B34DE55-D4F4-4F4D-8512-7763B1CCBBAD}" type="pres">
      <dgm:prSet presAssocID="{D52693EE-6000-4DEF-908A-0E65158E7603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692F3AB-E079-4993-BC43-6D268B7B6A70}" type="pres">
      <dgm:prSet presAssocID="{D52693EE-6000-4DEF-908A-0E65158E7603}" presName="aSpace" presStyleCnt="0"/>
      <dgm:spPr/>
    </dgm:pt>
    <dgm:pt modelId="{D988C9CF-9A65-4848-9932-4E00A730476A}" type="pres">
      <dgm:prSet presAssocID="{FA7D8FC2-6DE6-4CFE-8B42-DA0D871984D5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F34926D-9371-4698-86EB-EE4DDD1573F2}" type="pres">
      <dgm:prSet presAssocID="{FA7D8FC2-6DE6-4CFE-8B42-DA0D871984D5}" presName="aSpace" presStyleCnt="0"/>
      <dgm:spPr/>
    </dgm:pt>
  </dgm:ptLst>
  <dgm:cxnLst>
    <dgm:cxn modelId="{76A6CE74-75DC-4C92-A1AF-654DC182BC2A}" type="presOf" srcId="{11766C77-E084-43D3-920A-D952211A4CA9}" destId="{01090BD6-7382-41AF-9195-470F04FA85F0}" srcOrd="0" destOrd="0" presId="urn:microsoft.com/office/officeart/2005/8/layout/pyramid2"/>
    <dgm:cxn modelId="{ACD8B2C3-9DCF-458B-A28C-31B78AA4C739}" type="presOf" srcId="{CE00E2FF-4A50-43D8-9746-98C17C83B985}" destId="{AEECEF03-206A-4AAE-B2E7-933BCE562B5A}" srcOrd="0" destOrd="0" presId="urn:microsoft.com/office/officeart/2005/8/layout/pyramid2"/>
    <dgm:cxn modelId="{7365202E-5198-40B3-A79A-1776C3409740}" type="presOf" srcId="{3586F753-51F1-48FA-B857-B2EE17BA6E7C}" destId="{4EBC0428-5295-4DFC-A5F2-D4DC4303E441}" srcOrd="0" destOrd="0" presId="urn:microsoft.com/office/officeart/2005/8/layout/pyramid2"/>
    <dgm:cxn modelId="{F85ED3EC-E64D-4AD9-B75D-A34A7BC188D4}" srcId="{CE00E2FF-4A50-43D8-9746-98C17C83B985}" destId="{11766C77-E084-43D3-920A-D952211A4CA9}" srcOrd="3" destOrd="0" parTransId="{47B61D0B-907D-4695-AC7D-650D70FC2F38}" sibTransId="{A76C2E14-DE27-43BA-AAE7-10C2AA265F42}"/>
    <dgm:cxn modelId="{2366B332-2FF6-4AC5-9F8C-DB2BD5B48F58}" type="presOf" srcId="{E83C87A0-6CBE-4F34-A07F-B6121C033686}" destId="{EA2B30B8-1402-48DD-8B1A-7BA2950EDBB9}" srcOrd="0" destOrd="0" presId="urn:microsoft.com/office/officeart/2005/8/layout/pyramid2"/>
    <dgm:cxn modelId="{F4AA6AEF-3F49-431D-B65E-44AEA628DAD7}" type="presOf" srcId="{33F5CC98-61AB-4751-B33A-3C9772390864}" destId="{792F6261-928B-4675-9126-C0BE445352B2}" srcOrd="0" destOrd="0" presId="urn:microsoft.com/office/officeart/2005/8/layout/pyramid2"/>
    <dgm:cxn modelId="{52169B7E-5976-4A33-952A-228C2C1C4210}" srcId="{CE00E2FF-4A50-43D8-9746-98C17C83B985}" destId="{3586F753-51F1-48FA-B857-B2EE17BA6E7C}" srcOrd="0" destOrd="0" parTransId="{32D10B7B-37C1-4BFB-BC52-FB64DD265298}" sibTransId="{31A6D577-2F65-4A27-9C49-2598AFAD3D95}"/>
    <dgm:cxn modelId="{6701DD2B-E7A7-4B6B-AFE0-01705EEBD527}" type="presOf" srcId="{FA7D8FC2-6DE6-4CFE-8B42-DA0D871984D5}" destId="{D988C9CF-9A65-4848-9932-4E00A730476A}" srcOrd="0" destOrd="0" presId="urn:microsoft.com/office/officeart/2005/8/layout/pyramid2"/>
    <dgm:cxn modelId="{F4DD85A4-F666-4FF4-968F-9FE87BD51DBE}" srcId="{CE00E2FF-4A50-43D8-9746-98C17C83B985}" destId="{FA7D8FC2-6DE6-4CFE-8B42-DA0D871984D5}" srcOrd="5" destOrd="0" parTransId="{A12CB491-8E5D-4E67-8AEC-4B6C4D69C47C}" sibTransId="{18210DE6-62D0-4CC8-A8A7-727D2F56E804}"/>
    <dgm:cxn modelId="{F6E08431-CD4C-45B0-8C57-CFB7F8A55512}" srcId="{CE00E2FF-4A50-43D8-9746-98C17C83B985}" destId="{33F5CC98-61AB-4751-B33A-3C9772390864}" srcOrd="2" destOrd="0" parTransId="{F5BE90D4-0FFB-4AB2-983E-F0D62F0DAA1B}" sibTransId="{06CE2186-9C7C-4CAF-AC06-D8787FC5938F}"/>
    <dgm:cxn modelId="{2202F976-3119-4480-BB84-15F33DF412E7}" srcId="{CE00E2FF-4A50-43D8-9746-98C17C83B985}" destId="{D52693EE-6000-4DEF-908A-0E65158E7603}" srcOrd="4" destOrd="0" parTransId="{86BE3F13-FFC8-4B2B-B944-C915FBD095BF}" sibTransId="{4B1099D5-CC90-472C-9D29-2649A4E18D79}"/>
    <dgm:cxn modelId="{93C9CE79-5FBC-4180-A552-375E7F94834A}" srcId="{CE00E2FF-4A50-43D8-9746-98C17C83B985}" destId="{E83C87A0-6CBE-4F34-A07F-B6121C033686}" srcOrd="1" destOrd="0" parTransId="{8E571019-81B7-495D-AE3B-F0F82536CC0B}" sibTransId="{713846E8-6386-48F6-BFD1-E5341C27C6AF}"/>
    <dgm:cxn modelId="{366F1E70-6F89-4DE6-A6C5-B1C27967CDAC}" type="presOf" srcId="{D52693EE-6000-4DEF-908A-0E65158E7603}" destId="{2B34DE55-D4F4-4F4D-8512-7763B1CCBBAD}" srcOrd="0" destOrd="0" presId="urn:microsoft.com/office/officeart/2005/8/layout/pyramid2"/>
    <dgm:cxn modelId="{A13C0C92-70C5-42A7-86C5-59C5D81B2605}" type="presParOf" srcId="{AEECEF03-206A-4AAE-B2E7-933BCE562B5A}" destId="{FC1134C3-39B5-4213-8C7F-31AFBA19125A}" srcOrd="0" destOrd="0" presId="urn:microsoft.com/office/officeart/2005/8/layout/pyramid2"/>
    <dgm:cxn modelId="{F993BB21-0EBC-408B-8D51-7A0D22FE8576}" type="presParOf" srcId="{AEECEF03-206A-4AAE-B2E7-933BCE562B5A}" destId="{F6E81FEA-910B-436E-85E6-6B458729BA36}" srcOrd="1" destOrd="0" presId="urn:microsoft.com/office/officeart/2005/8/layout/pyramid2"/>
    <dgm:cxn modelId="{FF3AAB5E-CAD6-4994-8D62-0D5313159273}" type="presParOf" srcId="{F6E81FEA-910B-436E-85E6-6B458729BA36}" destId="{4EBC0428-5295-4DFC-A5F2-D4DC4303E441}" srcOrd="0" destOrd="0" presId="urn:microsoft.com/office/officeart/2005/8/layout/pyramid2"/>
    <dgm:cxn modelId="{A099EB56-727D-4EC8-9023-BF13FF0C2855}" type="presParOf" srcId="{F6E81FEA-910B-436E-85E6-6B458729BA36}" destId="{B8794331-3782-4732-9B33-B883D7977EB7}" srcOrd="1" destOrd="0" presId="urn:microsoft.com/office/officeart/2005/8/layout/pyramid2"/>
    <dgm:cxn modelId="{D76F2EB8-136E-49E5-B661-BC0AA978A4C2}" type="presParOf" srcId="{F6E81FEA-910B-436E-85E6-6B458729BA36}" destId="{EA2B30B8-1402-48DD-8B1A-7BA2950EDBB9}" srcOrd="2" destOrd="0" presId="urn:microsoft.com/office/officeart/2005/8/layout/pyramid2"/>
    <dgm:cxn modelId="{7C6E602F-7D5B-4E76-96FD-A893668480E7}" type="presParOf" srcId="{F6E81FEA-910B-436E-85E6-6B458729BA36}" destId="{AE7E7D1D-F9D9-4AD2-B624-CC5970121C4E}" srcOrd="3" destOrd="0" presId="urn:microsoft.com/office/officeart/2005/8/layout/pyramid2"/>
    <dgm:cxn modelId="{798C8734-CCA5-4717-8197-3D7B7F3288B3}" type="presParOf" srcId="{F6E81FEA-910B-436E-85E6-6B458729BA36}" destId="{792F6261-928B-4675-9126-C0BE445352B2}" srcOrd="4" destOrd="0" presId="urn:microsoft.com/office/officeart/2005/8/layout/pyramid2"/>
    <dgm:cxn modelId="{D7E25BE8-A49D-430C-9385-D197D1DD7748}" type="presParOf" srcId="{F6E81FEA-910B-436E-85E6-6B458729BA36}" destId="{82AA661C-B106-4025-820F-8A1C6D99BD92}" srcOrd="5" destOrd="0" presId="urn:microsoft.com/office/officeart/2005/8/layout/pyramid2"/>
    <dgm:cxn modelId="{C0AE556F-8599-4701-9277-0B54BD0CFAA1}" type="presParOf" srcId="{F6E81FEA-910B-436E-85E6-6B458729BA36}" destId="{01090BD6-7382-41AF-9195-470F04FA85F0}" srcOrd="6" destOrd="0" presId="urn:microsoft.com/office/officeart/2005/8/layout/pyramid2"/>
    <dgm:cxn modelId="{E99C4BE7-FD08-42F4-AF41-F3AE4639B6DA}" type="presParOf" srcId="{F6E81FEA-910B-436E-85E6-6B458729BA36}" destId="{0F13CC05-B433-4382-8207-4A339838DBBB}" srcOrd="7" destOrd="0" presId="urn:microsoft.com/office/officeart/2005/8/layout/pyramid2"/>
    <dgm:cxn modelId="{AB617A04-47B6-4C40-B057-BF92D57FCD8B}" type="presParOf" srcId="{F6E81FEA-910B-436E-85E6-6B458729BA36}" destId="{2B34DE55-D4F4-4F4D-8512-7763B1CCBBAD}" srcOrd="8" destOrd="0" presId="urn:microsoft.com/office/officeart/2005/8/layout/pyramid2"/>
    <dgm:cxn modelId="{4C471ABE-BA63-4A5B-B26D-FC8EB06376C4}" type="presParOf" srcId="{F6E81FEA-910B-436E-85E6-6B458729BA36}" destId="{F692F3AB-E079-4993-BC43-6D268B7B6A70}" srcOrd="9" destOrd="0" presId="urn:microsoft.com/office/officeart/2005/8/layout/pyramid2"/>
    <dgm:cxn modelId="{18DD16CF-5BC3-4769-9254-6692F192C59A}" type="presParOf" srcId="{F6E81FEA-910B-436E-85E6-6B458729BA36}" destId="{D988C9CF-9A65-4848-9932-4E00A730476A}" srcOrd="10" destOrd="0" presId="urn:microsoft.com/office/officeart/2005/8/layout/pyramid2"/>
    <dgm:cxn modelId="{ED5F4486-7FE0-49F8-B728-FB7BA71DA281}" type="presParOf" srcId="{F6E81FEA-910B-436E-85E6-6B458729BA36}" destId="{0F34926D-9371-4698-86EB-EE4DDD1573F2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15AEDF-921B-429A-938B-BC839A3543EF}">
      <dsp:nvSpPr>
        <dsp:cNvPr id="0" name=""/>
        <dsp:cNvSpPr/>
      </dsp:nvSpPr>
      <dsp:spPr>
        <a:xfrm>
          <a:off x="576069" y="0"/>
          <a:ext cx="2536805" cy="3600400"/>
        </a:xfrm>
        <a:prstGeom prst="roundRect">
          <a:avLst>
            <a:gd name="adj" fmla="val 100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0" kern="1200" dirty="0">
            <a:solidFill>
              <a:srgbClr val="FFC000"/>
            </a:solidFill>
          </a:endParaRPr>
        </a:p>
      </dsp:txBody>
      <dsp:txXfrm>
        <a:off x="576069" y="0"/>
        <a:ext cx="2536805" cy="1080120"/>
      </dsp:txXfrm>
    </dsp:sp>
    <dsp:sp modelId="{543C67E6-DF1B-4BB8-B124-CF23252DB8A6}">
      <dsp:nvSpPr>
        <dsp:cNvPr id="0" name=""/>
        <dsp:cNvSpPr/>
      </dsp:nvSpPr>
      <dsp:spPr>
        <a:xfrm>
          <a:off x="254656" y="1081174"/>
          <a:ext cx="2029444" cy="1085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>
              <a:solidFill>
                <a:srgbClr val="FFC000"/>
              </a:solidFill>
            </a:rPr>
            <a:t>Price Index Numbers</a:t>
          </a:r>
          <a:endParaRPr lang="en-IN" sz="2200" kern="1200" dirty="0">
            <a:solidFill>
              <a:srgbClr val="FFC000"/>
            </a:solidFill>
          </a:endParaRPr>
        </a:p>
      </dsp:txBody>
      <dsp:txXfrm>
        <a:off x="254656" y="1081174"/>
        <a:ext cx="2029444" cy="1085569"/>
      </dsp:txXfrm>
    </dsp:sp>
    <dsp:sp modelId="{467F3BBD-7B54-4B68-B18C-8F9C02460297}">
      <dsp:nvSpPr>
        <dsp:cNvPr id="0" name=""/>
        <dsp:cNvSpPr/>
      </dsp:nvSpPr>
      <dsp:spPr>
        <a:xfrm>
          <a:off x="254656" y="2333755"/>
          <a:ext cx="2029444" cy="1085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>
              <a:solidFill>
                <a:srgbClr val="FFC000"/>
              </a:solidFill>
            </a:rPr>
            <a:t>Simple and Aggregative Index Numbers</a:t>
          </a:r>
          <a:endParaRPr lang="en-IN" sz="2200" kern="1200" dirty="0">
            <a:solidFill>
              <a:srgbClr val="FFC000"/>
            </a:solidFill>
          </a:endParaRPr>
        </a:p>
      </dsp:txBody>
      <dsp:txXfrm>
        <a:off x="254656" y="2333755"/>
        <a:ext cx="2029444" cy="1085569"/>
      </dsp:txXfrm>
    </dsp:sp>
    <dsp:sp modelId="{EA66ECD7-44AB-4BFC-9442-308E3D13C1E6}">
      <dsp:nvSpPr>
        <dsp:cNvPr id="0" name=""/>
        <dsp:cNvSpPr/>
      </dsp:nvSpPr>
      <dsp:spPr>
        <a:xfrm>
          <a:off x="2592296" y="0"/>
          <a:ext cx="2536805" cy="36004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0" kern="1200" dirty="0"/>
        </a:p>
      </dsp:txBody>
      <dsp:txXfrm>
        <a:off x="2592296" y="0"/>
        <a:ext cx="2536805" cy="1080120"/>
      </dsp:txXfrm>
    </dsp:sp>
    <dsp:sp modelId="{FAAE5841-80D5-4F7E-AF35-9D6C0AD876DB}">
      <dsp:nvSpPr>
        <dsp:cNvPr id="0" name=""/>
        <dsp:cNvSpPr/>
      </dsp:nvSpPr>
      <dsp:spPr>
        <a:xfrm>
          <a:off x="2981721" y="1081174"/>
          <a:ext cx="2029444" cy="1085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>
              <a:solidFill>
                <a:srgbClr val="FFC000"/>
              </a:solidFill>
            </a:rPr>
            <a:t>Quantity Index Numbers</a:t>
          </a:r>
          <a:endParaRPr lang="en-IN" sz="2200" kern="1200" dirty="0">
            <a:solidFill>
              <a:srgbClr val="FFC000"/>
            </a:solidFill>
          </a:endParaRPr>
        </a:p>
      </dsp:txBody>
      <dsp:txXfrm>
        <a:off x="2981721" y="1081174"/>
        <a:ext cx="2029444" cy="1085569"/>
      </dsp:txXfrm>
    </dsp:sp>
    <dsp:sp modelId="{C08F0D3F-D614-4EA1-BC3D-EAA34C4BBF61}">
      <dsp:nvSpPr>
        <dsp:cNvPr id="0" name=""/>
        <dsp:cNvSpPr/>
      </dsp:nvSpPr>
      <dsp:spPr>
        <a:xfrm>
          <a:off x="2981721" y="2333755"/>
          <a:ext cx="2029444" cy="1085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>
              <a:solidFill>
                <a:srgbClr val="FFC000"/>
              </a:solidFill>
            </a:rPr>
            <a:t>Cost of Living Index Numbers</a:t>
          </a:r>
          <a:endParaRPr lang="en-IN" sz="2200" kern="1200" dirty="0">
            <a:solidFill>
              <a:srgbClr val="FFC000"/>
            </a:solidFill>
          </a:endParaRPr>
        </a:p>
      </dsp:txBody>
      <dsp:txXfrm>
        <a:off x="2981721" y="2333755"/>
        <a:ext cx="2029444" cy="1085569"/>
      </dsp:txXfrm>
    </dsp:sp>
    <dsp:sp modelId="{0B20F1C5-CFB0-42FC-A2D7-1C03D1E03303}">
      <dsp:nvSpPr>
        <dsp:cNvPr id="0" name=""/>
        <dsp:cNvSpPr/>
      </dsp:nvSpPr>
      <dsp:spPr>
        <a:xfrm>
          <a:off x="5112562" y="0"/>
          <a:ext cx="2536805" cy="3600400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0" kern="1200" dirty="0"/>
        </a:p>
      </dsp:txBody>
      <dsp:txXfrm>
        <a:off x="5112562" y="0"/>
        <a:ext cx="2536805" cy="1080120"/>
      </dsp:txXfrm>
    </dsp:sp>
    <dsp:sp modelId="{9C129C96-A1F7-4999-B5A5-90214D90AD91}">
      <dsp:nvSpPr>
        <dsp:cNvPr id="0" name=""/>
        <dsp:cNvSpPr/>
      </dsp:nvSpPr>
      <dsp:spPr>
        <a:xfrm>
          <a:off x="5708787" y="1081174"/>
          <a:ext cx="2029444" cy="1085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>
              <a:solidFill>
                <a:srgbClr val="FFC000"/>
              </a:solidFill>
            </a:rPr>
            <a:t>Value Index Numbers</a:t>
          </a:r>
          <a:endParaRPr lang="en-IN" sz="2200" kern="1200" dirty="0">
            <a:solidFill>
              <a:srgbClr val="FFC000"/>
            </a:solidFill>
          </a:endParaRPr>
        </a:p>
      </dsp:txBody>
      <dsp:txXfrm>
        <a:off x="5708787" y="1081174"/>
        <a:ext cx="2029444" cy="1085569"/>
      </dsp:txXfrm>
    </dsp:sp>
    <dsp:sp modelId="{7F0C8916-91A6-4DF3-8A5B-F1E115E072E5}">
      <dsp:nvSpPr>
        <dsp:cNvPr id="0" name=""/>
        <dsp:cNvSpPr/>
      </dsp:nvSpPr>
      <dsp:spPr>
        <a:xfrm>
          <a:off x="5708787" y="2333755"/>
          <a:ext cx="2029444" cy="1085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>
              <a:solidFill>
                <a:srgbClr val="FFC000"/>
              </a:solidFill>
            </a:rPr>
            <a:t>Special Purpose Index Numbers</a:t>
          </a:r>
          <a:endParaRPr lang="en-IN" sz="2200" kern="1200" dirty="0">
            <a:solidFill>
              <a:srgbClr val="FFC000"/>
            </a:solidFill>
          </a:endParaRPr>
        </a:p>
      </dsp:txBody>
      <dsp:txXfrm>
        <a:off x="5708787" y="2333755"/>
        <a:ext cx="2029444" cy="108556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CC106E-DA50-4D99-983C-F61977A80A41}">
      <dsp:nvSpPr>
        <dsp:cNvPr id="0" name=""/>
        <dsp:cNvSpPr/>
      </dsp:nvSpPr>
      <dsp:spPr>
        <a:xfrm>
          <a:off x="2846" y="2242367"/>
          <a:ext cx="2404817" cy="1202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rgbClr val="FFC000"/>
              </a:solidFill>
            </a:rPr>
            <a:t>Methods of Constructing Index Numbers</a:t>
          </a:r>
          <a:endParaRPr lang="en-IN" sz="2400" kern="1200" dirty="0">
            <a:solidFill>
              <a:srgbClr val="FFC000"/>
            </a:solidFill>
          </a:endParaRPr>
        </a:p>
      </dsp:txBody>
      <dsp:txXfrm>
        <a:off x="2846" y="2242367"/>
        <a:ext cx="2404817" cy="1202408"/>
      </dsp:txXfrm>
    </dsp:sp>
    <dsp:sp modelId="{F03FFEF2-0ED0-4DBC-9951-6B97228843AE}">
      <dsp:nvSpPr>
        <dsp:cNvPr id="0" name=""/>
        <dsp:cNvSpPr/>
      </dsp:nvSpPr>
      <dsp:spPr>
        <a:xfrm rot="18289469">
          <a:off x="2046404" y="2133158"/>
          <a:ext cx="1684445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684445" y="190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600" kern="1200"/>
        </a:p>
      </dsp:txBody>
      <dsp:txXfrm rot="18289469">
        <a:off x="2846516" y="2110075"/>
        <a:ext cx="84222" cy="84222"/>
      </dsp:txXfrm>
    </dsp:sp>
    <dsp:sp modelId="{22F36787-4809-4226-88D1-AE2B5CCBDB3F}">
      <dsp:nvSpPr>
        <dsp:cNvPr id="0" name=""/>
        <dsp:cNvSpPr/>
      </dsp:nvSpPr>
      <dsp:spPr>
        <a:xfrm>
          <a:off x="3369591" y="859597"/>
          <a:ext cx="2404817" cy="1202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rgbClr val="FFC000"/>
              </a:solidFill>
            </a:rPr>
            <a:t>Simple Index Numbers</a:t>
          </a:r>
          <a:endParaRPr lang="en-IN" sz="2400" kern="1200" dirty="0">
            <a:solidFill>
              <a:srgbClr val="FFC000"/>
            </a:solidFill>
          </a:endParaRPr>
        </a:p>
      </dsp:txBody>
      <dsp:txXfrm>
        <a:off x="3369591" y="859597"/>
        <a:ext cx="2404817" cy="1202408"/>
      </dsp:txXfrm>
    </dsp:sp>
    <dsp:sp modelId="{53C88C03-83B2-43E0-A0A5-300E3EE2D41B}">
      <dsp:nvSpPr>
        <dsp:cNvPr id="0" name=""/>
        <dsp:cNvSpPr/>
      </dsp:nvSpPr>
      <dsp:spPr>
        <a:xfrm rot="19457599">
          <a:off x="5663063" y="1096080"/>
          <a:ext cx="1184616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184616" y="190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19457599">
        <a:off x="6225756" y="1085493"/>
        <a:ext cx="59230" cy="59230"/>
      </dsp:txXfrm>
    </dsp:sp>
    <dsp:sp modelId="{39F93AD1-AA1F-4FF0-B2D8-CC3981AFE995}">
      <dsp:nvSpPr>
        <dsp:cNvPr id="0" name=""/>
        <dsp:cNvSpPr/>
      </dsp:nvSpPr>
      <dsp:spPr>
        <a:xfrm>
          <a:off x="6736335" y="168212"/>
          <a:ext cx="2404817" cy="1202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rgbClr val="FFC000"/>
              </a:solidFill>
            </a:rPr>
            <a:t>Simple Aggregative Method</a:t>
          </a:r>
          <a:endParaRPr lang="en-IN" sz="2400" kern="1200" dirty="0">
            <a:solidFill>
              <a:srgbClr val="FFC000"/>
            </a:solidFill>
          </a:endParaRPr>
        </a:p>
      </dsp:txBody>
      <dsp:txXfrm>
        <a:off x="6736335" y="168212"/>
        <a:ext cx="2404817" cy="1202408"/>
      </dsp:txXfrm>
    </dsp:sp>
    <dsp:sp modelId="{1B9B6221-C1F2-4BC2-974C-B770D9BF2896}">
      <dsp:nvSpPr>
        <dsp:cNvPr id="0" name=""/>
        <dsp:cNvSpPr/>
      </dsp:nvSpPr>
      <dsp:spPr>
        <a:xfrm rot="2142401">
          <a:off x="5663063" y="1787466"/>
          <a:ext cx="1184616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184616" y="190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2142401">
        <a:off x="6225756" y="1776878"/>
        <a:ext cx="59230" cy="59230"/>
      </dsp:txXfrm>
    </dsp:sp>
    <dsp:sp modelId="{B021760C-5443-4AB6-98B5-F38495E092CB}">
      <dsp:nvSpPr>
        <dsp:cNvPr id="0" name=""/>
        <dsp:cNvSpPr/>
      </dsp:nvSpPr>
      <dsp:spPr>
        <a:xfrm>
          <a:off x="6736335" y="1550982"/>
          <a:ext cx="2404817" cy="1202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rgbClr val="FFC000"/>
              </a:solidFill>
            </a:rPr>
            <a:t>Simple Average of </a:t>
          </a:r>
          <a:r>
            <a:rPr lang="en-IN" sz="2400" kern="1200" dirty="0" smtClean="0">
              <a:solidFill>
                <a:srgbClr val="FFC000"/>
              </a:solidFill>
            </a:rPr>
            <a:t>Quantity Relatives </a:t>
          </a:r>
          <a:r>
            <a:rPr lang="en-IN" sz="2400" kern="1200" dirty="0" smtClean="0">
              <a:solidFill>
                <a:srgbClr val="FFC000"/>
              </a:solidFill>
            </a:rPr>
            <a:t>Method</a:t>
          </a:r>
          <a:endParaRPr lang="en-IN" sz="2400" kern="1200" dirty="0">
            <a:solidFill>
              <a:srgbClr val="FFC000"/>
            </a:solidFill>
          </a:endParaRPr>
        </a:p>
      </dsp:txBody>
      <dsp:txXfrm>
        <a:off x="6736335" y="1550982"/>
        <a:ext cx="2404817" cy="1202408"/>
      </dsp:txXfrm>
    </dsp:sp>
    <dsp:sp modelId="{00872672-173E-441F-B209-9BF7C4ACE397}">
      <dsp:nvSpPr>
        <dsp:cNvPr id="0" name=""/>
        <dsp:cNvSpPr/>
      </dsp:nvSpPr>
      <dsp:spPr>
        <a:xfrm rot="3310531">
          <a:off x="2046404" y="3515928"/>
          <a:ext cx="1684445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684445" y="190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600" kern="1200"/>
        </a:p>
      </dsp:txBody>
      <dsp:txXfrm rot="3310531">
        <a:off x="2846516" y="3492845"/>
        <a:ext cx="84222" cy="84222"/>
      </dsp:txXfrm>
    </dsp:sp>
    <dsp:sp modelId="{C31AB658-C709-41B3-B503-A76345257620}">
      <dsp:nvSpPr>
        <dsp:cNvPr id="0" name=""/>
        <dsp:cNvSpPr/>
      </dsp:nvSpPr>
      <dsp:spPr>
        <a:xfrm>
          <a:off x="3369591" y="3625137"/>
          <a:ext cx="2404817" cy="1202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rgbClr val="FFC000"/>
              </a:solidFill>
            </a:rPr>
            <a:t>Weighted Index Numbers</a:t>
          </a:r>
          <a:endParaRPr lang="en-IN" sz="2400" kern="1200" dirty="0">
            <a:solidFill>
              <a:srgbClr val="FFC000"/>
            </a:solidFill>
          </a:endParaRPr>
        </a:p>
      </dsp:txBody>
      <dsp:txXfrm>
        <a:off x="3369591" y="3625137"/>
        <a:ext cx="2404817" cy="1202408"/>
      </dsp:txXfrm>
    </dsp:sp>
    <dsp:sp modelId="{EEC071DD-C4C2-4DC3-B1E9-F41F456BC825}">
      <dsp:nvSpPr>
        <dsp:cNvPr id="0" name=""/>
        <dsp:cNvSpPr/>
      </dsp:nvSpPr>
      <dsp:spPr>
        <a:xfrm rot="19457599">
          <a:off x="5663063" y="3861621"/>
          <a:ext cx="1184616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184616" y="190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19457599">
        <a:off x="6225756" y="3851034"/>
        <a:ext cx="59230" cy="59230"/>
      </dsp:txXfrm>
    </dsp:sp>
    <dsp:sp modelId="{212FC7A5-3777-47F1-943F-5F6169908D14}">
      <dsp:nvSpPr>
        <dsp:cNvPr id="0" name=""/>
        <dsp:cNvSpPr/>
      </dsp:nvSpPr>
      <dsp:spPr>
        <a:xfrm>
          <a:off x="6736335" y="2933752"/>
          <a:ext cx="2404817" cy="1202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rgbClr val="FFC000"/>
              </a:solidFill>
            </a:rPr>
            <a:t>Weighted Aggregative Method</a:t>
          </a:r>
          <a:endParaRPr lang="en-IN" sz="2400" kern="1200" dirty="0">
            <a:solidFill>
              <a:srgbClr val="FFC000"/>
            </a:solidFill>
          </a:endParaRPr>
        </a:p>
      </dsp:txBody>
      <dsp:txXfrm>
        <a:off x="6736335" y="2933752"/>
        <a:ext cx="2404817" cy="1202408"/>
      </dsp:txXfrm>
    </dsp:sp>
    <dsp:sp modelId="{03D99B52-D731-45BC-9CA7-AC50529B9729}">
      <dsp:nvSpPr>
        <dsp:cNvPr id="0" name=""/>
        <dsp:cNvSpPr/>
      </dsp:nvSpPr>
      <dsp:spPr>
        <a:xfrm rot="2142401">
          <a:off x="5663063" y="4553006"/>
          <a:ext cx="1184616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184616" y="190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2142401">
        <a:off x="6225756" y="4542419"/>
        <a:ext cx="59230" cy="59230"/>
      </dsp:txXfrm>
    </dsp:sp>
    <dsp:sp modelId="{A40FC1BC-43B2-4DF1-8C10-40731C22C33F}">
      <dsp:nvSpPr>
        <dsp:cNvPr id="0" name=""/>
        <dsp:cNvSpPr/>
      </dsp:nvSpPr>
      <dsp:spPr>
        <a:xfrm>
          <a:off x="6736335" y="4316522"/>
          <a:ext cx="2404817" cy="1202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rgbClr val="FFC000"/>
              </a:solidFill>
            </a:rPr>
            <a:t>Weighted Average of </a:t>
          </a:r>
          <a:r>
            <a:rPr lang="en-IN" sz="2400" kern="1200" dirty="0" smtClean="0">
              <a:solidFill>
                <a:srgbClr val="FFC000"/>
              </a:solidFill>
            </a:rPr>
            <a:t>Quantity Relatives </a:t>
          </a:r>
          <a:r>
            <a:rPr lang="en-IN" sz="2400" kern="1200" dirty="0" smtClean="0">
              <a:solidFill>
                <a:srgbClr val="FFC000"/>
              </a:solidFill>
            </a:rPr>
            <a:t>Method</a:t>
          </a:r>
          <a:endParaRPr lang="en-IN" sz="2400" kern="1200" dirty="0">
            <a:solidFill>
              <a:srgbClr val="FFC000"/>
            </a:solidFill>
          </a:endParaRPr>
        </a:p>
      </dsp:txBody>
      <dsp:txXfrm>
        <a:off x="6736335" y="4316522"/>
        <a:ext cx="2404817" cy="120240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1134C3-39B5-4213-8C7F-31AFBA19125A}">
      <dsp:nvSpPr>
        <dsp:cNvPr id="0" name=""/>
        <dsp:cNvSpPr/>
      </dsp:nvSpPr>
      <dsp:spPr>
        <a:xfrm>
          <a:off x="0" y="0"/>
          <a:ext cx="7704857" cy="484031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C0428-5295-4DFC-A5F2-D4DC4303E441}">
      <dsp:nvSpPr>
        <dsp:cNvPr id="0" name=""/>
        <dsp:cNvSpPr/>
      </dsp:nvSpPr>
      <dsp:spPr>
        <a:xfrm>
          <a:off x="3819392" y="519832"/>
          <a:ext cx="3146202" cy="4574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err="1" smtClean="0">
              <a:solidFill>
                <a:srgbClr val="0070C0"/>
              </a:solidFill>
              <a:latin typeface="AR BLANCA" pitchFamily="2" charset="0"/>
            </a:rPr>
            <a:t>Laspeyre’s</a:t>
          </a:r>
          <a:r>
            <a:rPr lang="en-IN" sz="2800" kern="1200" dirty="0" smtClean="0">
              <a:solidFill>
                <a:srgbClr val="0070C0"/>
              </a:solidFill>
              <a:latin typeface="AR BLANCA" pitchFamily="2" charset="0"/>
            </a:rPr>
            <a:t> Method</a:t>
          </a:r>
          <a:endParaRPr lang="en-IN" sz="2800" kern="1200" dirty="0">
            <a:solidFill>
              <a:srgbClr val="0070C0"/>
            </a:solidFill>
            <a:latin typeface="AR BLANCA" pitchFamily="2" charset="0"/>
          </a:endParaRPr>
        </a:p>
      </dsp:txBody>
      <dsp:txXfrm>
        <a:off x="3819392" y="519832"/>
        <a:ext cx="3146202" cy="457495"/>
      </dsp:txXfrm>
    </dsp:sp>
    <dsp:sp modelId="{EA2B30B8-1402-48DD-8B1A-7BA2950EDBB9}">
      <dsp:nvSpPr>
        <dsp:cNvPr id="0" name=""/>
        <dsp:cNvSpPr/>
      </dsp:nvSpPr>
      <dsp:spPr>
        <a:xfrm>
          <a:off x="3852428" y="1016243"/>
          <a:ext cx="3146202" cy="5936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err="1" smtClean="0">
              <a:solidFill>
                <a:srgbClr val="0070C0"/>
              </a:solidFill>
              <a:latin typeface="AR BLANCA" pitchFamily="2" charset="0"/>
            </a:rPr>
            <a:t>Paasche’s</a:t>
          </a:r>
          <a:r>
            <a:rPr lang="en-IN" sz="2800" kern="1200" dirty="0" smtClean="0">
              <a:solidFill>
                <a:srgbClr val="0070C0"/>
              </a:solidFill>
              <a:latin typeface="AR BLANCA" pitchFamily="2" charset="0"/>
            </a:rPr>
            <a:t> Method</a:t>
          </a:r>
          <a:endParaRPr lang="en-IN" sz="2800" kern="1200" dirty="0">
            <a:solidFill>
              <a:srgbClr val="0070C0"/>
            </a:solidFill>
            <a:latin typeface="AR BLANCA" pitchFamily="2" charset="0"/>
          </a:endParaRPr>
        </a:p>
      </dsp:txBody>
      <dsp:txXfrm>
        <a:off x="3852428" y="1016243"/>
        <a:ext cx="3146202" cy="593694"/>
      </dsp:txXfrm>
    </dsp:sp>
    <dsp:sp modelId="{792F6261-928B-4675-9126-C0BE445352B2}">
      <dsp:nvSpPr>
        <dsp:cNvPr id="0" name=""/>
        <dsp:cNvSpPr/>
      </dsp:nvSpPr>
      <dsp:spPr>
        <a:xfrm>
          <a:off x="3852428" y="1684149"/>
          <a:ext cx="3146202" cy="5936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>
              <a:solidFill>
                <a:srgbClr val="0070C0"/>
              </a:solidFill>
              <a:latin typeface="AR BLANCA" pitchFamily="2" charset="0"/>
            </a:rPr>
            <a:t>Fisher’s Method</a:t>
          </a:r>
          <a:endParaRPr lang="en-IN" sz="2800" kern="1200" dirty="0">
            <a:solidFill>
              <a:srgbClr val="0070C0"/>
            </a:solidFill>
            <a:latin typeface="AR BLANCA" pitchFamily="2" charset="0"/>
          </a:endParaRPr>
        </a:p>
      </dsp:txBody>
      <dsp:txXfrm>
        <a:off x="3852428" y="1684149"/>
        <a:ext cx="3146202" cy="593694"/>
      </dsp:txXfrm>
    </dsp:sp>
    <dsp:sp modelId="{01090BD6-7382-41AF-9195-470F04FA85F0}">
      <dsp:nvSpPr>
        <dsp:cNvPr id="0" name=""/>
        <dsp:cNvSpPr/>
      </dsp:nvSpPr>
      <dsp:spPr>
        <a:xfrm>
          <a:off x="3852428" y="2352056"/>
          <a:ext cx="3146202" cy="5936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err="1" smtClean="0">
              <a:solidFill>
                <a:srgbClr val="0070C0"/>
              </a:solidFill>
              <a:latin typeface="AR BLANCA" pitchFamily="2" charset="0"/>
            </a:rPr>
            <a:t>Dorbish</a:t>
          </a:r>
          <a:r>
            <a:rPr lang="en-IN" sz="2000" kern="1200" dirty="0" smtClean="0">
              <a:solidFill>
                <a:srgbClr val="0070C0"/>
              </a:solidFill>
              <a:latin typeface="AR BLANCA" pitchFamily="2" charset="0"/>
            </a:rPr>
            <a:t> and </a:t>
          </a:r>
          <a:r>
            <a:rPr lang="en-IN" sz="2000" kern="1200" dirty="0" err="1" smtClean="0">
              <a:solidFill>
                <a:srgbClr val="0070C0"/>
              </a:solidFill>
              <a:latin typeface="AR BLANCA" pitchFamily="2" charset="0"/>
            </a:rPr>
            <a:t>Bowley</a:t>
          </a:r>
          <a:r>
            <a:rPr lang="en-IN" sz="2000" kern="1200" dirty="0" smtClean="0">
              <a:solidFill>
                <a:srgbClr val="0070C0"/>
              </a:solidFill>
              <a:latin typeface="AR BLANCA" pitchFamily="2" charset="0"/>
            </a:rPr>
            <a:t> Method</a:t>
          </a:r>
          <a:endParaRPr lang="en-IN" sz="2000" kern="1200" dirty="0">
            <a:solidFill>
              <a:srgbClr val="0070C0"/>
            </a:solidFill>
            <a:latin typeface="AR BLANCA" pitchFamily="2" charset="0"/>
          </a:endParaRPr>
        </a:p>
      </dsp:txBody>
      <dsp:txXfrm>
        <a:off x="3852428" y="2352056"/>
        <a:ext cx="3146202" cy="593694"/>
      </dsp:txXfrm>
    </dsp:sp>
    <dsp:sp modelId="{2B34DE55-D4F4-4F4D-8512-7763B1CCBBAD}">
      <dsp:nvSpPr>
        <dsp:cNvPr id="0" name=""/>
        <dsp:cNvSpPr/>
      </dsp:nvSpPr>
      <dsp:spPr>
        <a:xfrm>
          <a:off x="3852428" y="3019962"/>
          <a:ext cx="3146202" cy="5936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 smtClean="0">
              <a:solidFill>
                <a:srgbClr val="0070C0"/>
              </a:solidFill>
              <a:latin typeface="AR BLANCA" pitchFamily="2" charset="0"/>
            </a:rPr>
            <a:t>Marshall-</a:t>
          </a:r>
          <a:r>
            <a:rPr lang="en-IN" sz="1800" kern="1200" dirty="0" err="1" smtClean="0">
              <a:solidFill>
                <a:srgbClr val="0070C0"/>
              </a:solidFill>
              <a:latin typeface="AR BLANCA" pitchFamily="2" charset="0"/>
            </a:rPr>
            <a:t>Edgeworth’s</a:t>
          </a:r>
          <a:r>
            <a:rPr lang="en-IN" sz="1800" kern="1200" dirty="0" smtClean="0">
              <a:solidFill>
                <a:srgbClr val="0070C0"/>
              </a:solidFill>
              <a:latin typeface="AR BLANCA" pitchFamily="2" charset="0"/>
            </a:rPr>
            <a:t> Method</a:t>
          </a:r>
          <a:endParaRPr lang="en-IN" sz="1800" kern="1200" dirty="0">
            <a:solidFill>
              <a:srgbClr val="0070C0"/>
            </a:solidFill>
            <a:latin typeface="AR BLANCA" pitchFamily="2" charset="0"/>
          </a:endParaRPr>
        </a:p>
      </dsp:txBody>
      <dsp:txXfrm>
        <a:off x="3852428" y="3019962"/>
        <a:ext cx="3146202" cy="593694"/>
      </dsp:txXfrm>
    </dsp:sp>
    <dsp:sp modelId="{D988C9CF-9A65-4848-9932-4E00A730476A}">
      <dsp:nvSpPr>
        <dsp:cNvPr id="0" name=""/>
        <dsp:cNvSpPr/>
      </dsp:nvSpPr>
      <dsp:spPr>
        <a:xfrm>
          <a:off x="3852428" y="3687868"/>
          <a:ext cx="3146202" cy="5936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rgbClr val="0070C0"/>
              </a:solidFill>
              <a:latin typeface="AR BLANCA" pitchFamily="2" charset="0"/>
            </a:rPr>
            <a:t>Kelly’s Method</a:t>
          </a:r>
          <a:endParaRPr lang="en-IN" sz="2400" kern="1200" dirty="0">
            <a:solidFill>
              <a:srgbClr val="0070C0"/>
            </a:solidFill>
            <a:latin typeface="AR BLANCA" pitchFamily="2" charset="0"/>
          </a:endParaRPr>
        </a:p>
      </dsp:txBody>
      <dsp:txXfrm>
        <a:off x="3852428" y="3687868"/>
        <a:ext cx="3146202" cy="593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990600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Business Statistics</a:t>
            </a:r>
            <a:endParaRPr lang="en-IN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496944" cy="5072608"/>
          </a:xfrm>
        </p:spPr>
        <p:txBody>
          <a:bodyPr>
            <a:noAutofit/>
          </a:bodyPr>
          <a:lstStyle/>
          <a:p>
            <a:r>
              <a:rPr lang="en-IN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Quantity Index Numbers</a:t>
            </a:r>
            <a:endParaRPr lang="en-IN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IN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Dr Parmila</a:t>
            </a:r>
          </a:p>
          <a:p>
            <a:pPr algn="r"/>
            <a:r>
              <a:rPr lang="en-IN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Assistant Professor of Commerce</a:t>
            </a:r>
          </a:p>
          <a:p>
            <a:pPr algn="r"/>
            <a:r>
              <a:rPr lang="en-IN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Kanya</a:t>
            </a:r>
            <a:r>
              <a:rPr lang="en-IN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Mahavidyalaya</a:t>
            </a:r>
            <a:r>
              <a:rPr lang="en-IN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Kharkhoda</a:t>
            </a:r>
            <a:endParaRPr lang="en-IN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Types of Index Numbers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496944" cy="5400600"/>
          </a:xfrm>
        </p:spPr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Index numbers are classified on the basis of the phenomena whose changes they measure. In the economic and business, index numbers can be classified into the following types:</a:t>
            </a:r>
          </a:p>
          <a:p>
            <a:pPr algn="just"/>
            <a:endParaRPr lang="en-IN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n-IN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611560" y="2564904"/>
          <a:ext cx="7992888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Methods of Construction of Index Numbers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496944" cy="5400600"/>
          </a:xfrm>
        </p:spPr>
        <p:txBody>
          <a:bodyPr>
            <a:noAutofit/>
          </a:bodyPr>
          <a:lstStyle/>
          <a:p>
            <a:pPr algn="just"/>
            <a:endParaRPr lang="en-IN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n-IN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0" y="838200"/>
          <a:ext cx="9144000" cy="5687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Simple Aggregative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4704"/>
            <a:ext cx="9144000" cy="5400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∑ </a:t>
            </a:r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---------  X   100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∑ </a:t>
            </a:r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 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=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Aggregate of Prices in Current Year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Aggregate of Prices in Base Year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Prices Index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0" y="796413"/>
          <a:ext cx="4038600" cy="5279922"/>
        </p:xfrm>
        <a:graphic>
          <a:graphicData uri="http://schemas.openxmlformats.org/drawingml/2006/table">
            <a:tbl>
              <a:tblPr/>
              <a:tblGrid>
                <a:gridCol w="4038600"/>
              </a:tblGrid>
              <a:tr h="5279922">
                <a:tc>
                  <a:txBody>
                    <a:bodyPr/>
                    <a:lstStyle/>
                    <a:p>
                      <a:pPr algn="just"/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∑ Q</a:t>
                      </a:r>
                      <a:r>
                        <a:rPr lang="en-IN" sz="2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2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Q</a:t>
                      </a:r>
                      <a:r>
                        <a:rPr lang="en-IN" sz="2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= ---------  X   100</a:t>
                      </a:r>
                    </a:p>
                    <a:p>
                      <a:pPr algn="just"/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 ∑ Q</a:t>
                      </a:r>
                      <a:r>
                        <a:rPr lang="en-IN" sz="2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lang="en-IN" sz="2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en-IN" sz="2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Where, </a:t>
                      </a:r>
                    </a:p>
                    <a:p>
                      <a:pPr algn="l"/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∑ Q</a:t>
                      </a:r>
                      <a:r>
                        <a:rPr lang="en-IN" sz="20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 =</a:t>
                      </a:r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Aggregate of quantity in Current Year</a:t>
                      </a:r>
                    </a:p>
                    <a:p>
                      <a:pPr algn="l"/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∑ Q</a:t>
                      </a:r>
                      <a:r>
                        <a:rPr lang="en-IN" sz="20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20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Aggregate of quantity in Base Year</a:t>
                      </a:r>
                    </a:p>
                    <a:p>
                      <a:pPr algn="l"/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IN" sz="20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IN" sz="20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  </a:t>
                      </a:r>
                      <a:r>
                        <a:rPr lang="en-IN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IN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uantity Index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endParaRPr lang="en-IN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Simple Aggregative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496944" cy="5400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∑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---------  X   100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∑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algn="just"/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= 165/ 135 x 100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= 122.22</a:t>
            </a:r>
          </a:p>
          <a:p>
            <a:pPr algn="just"/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777242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Commodity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Quantity in 2010 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Quantity in 2018</a:t>
                      </a:r>
                      <a:r>
                        <a:rPr lang="en-IN" baseline="0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A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50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60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B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40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40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C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30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35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D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10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15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E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5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Andalus" pitchFamily="18" charset="-78"/>
                          <a:cs typeface="Andalus" pitchFamily="18" charset="-78"/>
                        </a:rPr>
                        <a:t>15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Andalus" pitchFamily="18" charset="-78"/>
                          <a:cs typeface="Andalus" pitchFamily="18" charset="-78"/>
                        </a:rPr>
                        <a:t>∑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Andalus" pitchFamily="18" charset="-78"/>
                          <a:cs typeface="Andalus" pitchFamily="18" charset="-78"/>
                        </a:rPr>
                        <a:t>0 </a:t>
                      </a:r>
                      <a:r>
                        <a:rPr lang="en-IN" sz="1800" baseline="0" dirty="0" smtClean="0">
                          <a:solidFill>
                            <a:schemeClr val="tx1"/>
                          </a:solidFill>
                          <a:latin typeface="Andalus" pitchFamily="18" charset="-78"/>
                          <a:cs typeface="Andalus" pitchFamily="18" charset="-78"/>
                        </a:rPr>
                        <a:t> = 135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Andalus" pitchFamily="18" charset="-78"/>
                          <a:cs typeface="Andalus" pitchFamily="18" charset="-78"/>
                        </a:rPr>
                        <a:t>∑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Andalus" pitchFamily="18" charset="-78"/>
                          <a:cs typeface="Andalus" pitchFamily="18" charset="-78"/>
                        </a:rPr>
                        <a:t>1</a:t>
                      </a:r>
                      <a:r>
                        <a:rPr lang="en-IN" sz="1800" baseline="0" dirty="0" smtClean="0">
                          <a:solidFill>
                            <a:schemeClr val="tx1"/>
                          </a:solidFill>
                          <a:latin typeface="Andalus" pitchFamily="18" charset="-78"/>
                          <a:cs typeface="Andalus" pitchFamily="18" charset="-78"/>
                        </a:rPr>
                        <a:t> = 165</a:t>
                      </a:r>
                      <a:endParaRPr lang="en-IN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Simple Average of Quantity Relatives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When Arithmetic Mean is Used 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∑ Q</a:t>
            </a:r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---------  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N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 = ---------  X   100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Simple Average of Quantity Relatives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When  Geometric Mean is Used 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	       ∑ log Q</a:t>
            </a:r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Antilog (     --------      )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		N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 = ---------  X   100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    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 = 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Quantity Index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Simple Average of Quantity Relatives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9367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Example: Quantity Index using Arithmetic Mean of Relatives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219202"/>
          <a:ext cx="83058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1831230">
                <a:tc>
                  <a:txBody>
                    <a:bodyPr/>
                    <a:lstStyle/>
                    <a:p>
                      <a:r>
                        <a:rPr lang="en-IN" dirty="0" smtClean="0"/>
                        <a:t>Commodity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Quantity in 2012 (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IN" dirty="0" smtClean="0"/>
                        <a:t>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Quantity in 2018(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dirty="0" smtClean="0"/>
                        <a:t>)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Q</a:t>
                      </a:r>
                    </a:p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 = --------- X   100</a:t>
                      </a:r>
                    </a:p>
                    <a:p>
                      <a:pPr algn="just"/>
                      <a:r>
                        <a:rPr lang="en-IN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lang="en-IN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50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70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140.0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B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40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60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150.0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80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90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112.5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120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109.1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100.00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N=5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∑ P = 611.6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Simple Average of Price Relatives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9367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When Arithmetic Mean is Used </a:t>
            </a: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∑ Q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---------  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 N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= 611.6/5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= 122.32</a:t>
            </a:r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Simple Average of Relatives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9367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Example: Quantity Index using Geometric Mean of Relatives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219202"/>
          <a:ext cx="8381999" cy="5169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538"/>
                <a:gridCol w="1910862"/>
                <a:gridCol w="1828800"/>
                <a:gridCol w="2021079"/>
                <a:gridCol w="1331720"/>
              </a:tblGrid>
              <a:tr h="1295398">
                <a:tc>
                  <a:txBody>
                    <a:bodyPr/>
                    <a:lstStyle/>
                    <a:p>
                      <a:r>
                        <a:rPr lang="en-IN" dirty="0" smtClean="0"/>
                        <a:t>Commodity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Relatives(Q)</a:t>
                      </a:r>
                    </a:p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Q= -------  X   100</a:t>
                      </a:r>
                    </a:p>
                    <a:p>
                      <a:pPr algn="just"/>
                      <a:r>
                        <a:rPr lang="en-IN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lang="en-IN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Log Q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mtClean="0"/>
                        <a:t>50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70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140.0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2.1461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B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mtClean="0"/>
                        <a:t>40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60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150.0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2.1761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mtClean="0"/>
                        <a:t>80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90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112.5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2.0512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mtClean="0"/>
                        <a:t>110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120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109.1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2.0378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mtClean="0"/>
                        <a:t>20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100.00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2.0000</a:t>
                      </a:r>
                      <a:endParaRPr lang="en-IN" dirty="0"/>
                    </a:p>
                  </a:txBody>
                  <a:tcPr/>
                </a:tc>
              </a:tr>
              <a:tr h="558395">
                <a:tc>
                  <a:txBody>
                    <a:bodyPr/>
                    <a:lstStyle/>
                    <a:p>
                      <a:r>
                        <a:rPr lang="en-IN" dirty="0" smtClean="0"/>
                        <a:t>N=5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∑ Q = 611.6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∑ log Q= 10.4112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Simple Average of Relatives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When  Geometric Mean is Used 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	       ∑ log Q</a:t>
            </a:r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Antilog (     --------      )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		N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= Antilog (10.4112/5)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= Antilog (2.0822)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= 120.9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Weighted Aggregative Methods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683568" y="1397000"/>
          <a:ext cx="7704856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64704"/>
          </a:xfrm>
        </p:spPr>
        <p:txBody>
          <a:bodyPr>
            <a:normAutofit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Weighted Aggregative Numbers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496944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Laspeyre’s</a:t>
            </a:r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Method</a:t>
            </a:r>
            <a:endParaRPr lang="en-IN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Price Index Number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---------  X   100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 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prices with corresponding base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prices with corresponding base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Prices Index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quantity with corresponding base year prices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quantity with corresponding base year price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Quantity Index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48981" y="663677"/>
          <a:ext cx="3834580" cy="2286000"/>
        </p:xfrm>
        <a:graphic>
          <a:graphicData uri="http://schemas.openxmlformats.org/drawingml/2006/table">
            <a:tbl>
              <a:tblPr/>
              <a:tblGrid>
                <a:gridCol w="3834580"/>
              </a:tblGrid>
              <a:tr h="223192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Quantity Index Number</a:t>
                      </a:r>
                    </a:p>
                    <a:p>
                      <a:pPr algn="just"/>
                      <a:endParaRPr lang="en-IN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∑ q</a:t>
                      </a:r>
                      <a:r>
                        <a:rPr lang="en-IN" sz="2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</a:t>
                      </a:r>
                      <a:r>
                        <a:rPr lang="en-IN" sz="2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IN" sz="2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Q</a:t>
                      </a:r>
                      <a:r>
                        <a:rPr lang="en-IN" sz="2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= ---------  X   100</a:t>
                      </a:r>
                    </a:p>
                    <a:p>
                      <a:pPr algn="just"/>
                      <a:r>
                        <a:rPr lang="en-IN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en-IN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∑ q</a:t>
                      </a:r>
                      <a:r>
                        <a:rPr lang="en-IN" sz="2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IN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2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IN" sz="2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64704"/>
          </a:xfrm>
        </p:spPr>
        <p:txBody>
          <a:bodyPr>
            <a:normAutofit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Weighted Aggregative Numbers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496944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Paasche’s</a:t>
            </a:r>
            <a:r>
              <a:rPr lang="en-IN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Method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∑ p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---------  X   100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∑ p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 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prices with corresponding current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prices with corresponding current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Prices Index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q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= 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quantity with corresponding current year price</a:t>
            </a:r>
          </a:p>
          <a:p>
            <a:pPr algn="just"/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Quantity Index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041058" y="648929"/>
          <a:ext cx="4586748" cy="2246671"/>
        </p:xfrm>
        <a:graphic>
          <a:graphicData uri="http://schemas.openxmlformats.org/drawingml/2006/table">
            <a:tbl>
              <a:tblPr/>
              <a:tblGrid>
                <a:gridCol w="4586748"/>
              </a:tblGrid>
              <a:tr h="2246671"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</a:p>
                    <a:p>
                      <a:pPr algn="just"/>
                      <a:endParaRPr lang="en-IN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IN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∑ q</a:t>
                      </a:r>
                      <a:r>
                        <a:rPr lang="en-IN" sz="24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</a:t>
                      </a:r>
                      <a:r>
                        <a:rPr lang="en-IN" sz="24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IN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Q</a:t>
                      </a:r>
                      <a:r>
                        <a:rPr lang="en-IN" sz="24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r>
                        <a:rPr lang="en-IN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= ---------  X   100</a:t>
                      </a:r>
                    </a:p>
                    <a:p>
                      <a:pPr algn="just"/>
                      <a:r>
                        <a:rPr lang="en-IN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</a:t>
                      </a:r>
                      <a:r>
                        <a:rPr lang="en-IN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∑ q</a:t>
                      </a:r>
                      <a:r>
                        <a:rPr lang="en-IN" sz="24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IN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24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64704"/>
          </a:xfrm>
        </p:spPr>
        <p:txBody>
          <a:bodyPr>
            <a:normAutofit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Weighted Aggregative Numbers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62373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Fisher’s Method (An Ideal Formula)</a:t>
            </a:r>
            <a:endParaRPr lang="en-IN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     __________________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      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           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	          ---------  X  ----------	   X   100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      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prices with corresponding base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prices with corresponding base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prices with corresponding current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prices with corresponding current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Prices Index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Quantity Index</a:t>
            </a:r>
          </a:p>
          <a:p>
            <a:pPr algn="just"/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1371600"/>
            <a:ext cx="720080" cy="1829858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984955" y="663677"/>
          <a:ext cx="3908322" cy="2182762"/>
        </p:xfrm>
        <a:graphic>
          <a:graphicData uri="http://schemas.openxmlformats.org/drawingml/2006/table">
            <a:tbl>
              <a:tblPr/>
              <a:tblGrid>
                <a:gridCol w="3908322"/>
              </a:tblGrid>
              <a:tr h="2182762">
                <a:tc>
                  <a:txBody>
                    <a:bodyPr/>
                    <a:lstStyle/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</a:t>
                      </a:r>
                    </a:p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_________________</a:t>
                      </a:r>
                    </a:p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∑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∑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=   ---------  X  ----------	   X   100</a:t>
                      </a:r>
                    </a:p>
                    <a:p>
                      <a:pPr algn="just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∑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∑ 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1219200"/>
            <a:ext cx="33908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64704"/>
          </a:xfrm>
        </p:spPr>
        <p:txBody>
          <a:bodyPr>
            <a:normAutofit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Weighted Aggregative Numbers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604867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IN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Dorbish</a:t>
            </a:r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Bowley’s</a:t>
            </a:r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Method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    	</a:t>
            </a:r>
            <a:r>
              <a:rPr lang="en-IN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L+P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2	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 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           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	---------  +     ----------	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algn="l"/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_____________________________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X   100</a:t>
            </a:r>
            <a:endParaRPr lang="en-IN" sz="20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 </a:t>
            </a:r>
          </a:p>
          <a:p>
            <a:pPr algn="just"/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prices with corresponding base year quantity</a:t>
            </a:r>
          </a:p>
          <a:p>
            <a:pPr algn="just"/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 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prices with corresponding base year quantity</a:t>
            </a:r>
          </a:p>
          <a:p>
            <a:pPr algn="just"/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1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prices with corresponding current year quantity</a:t>
            </a:r>
          </a:p>
          <a:p>
            <a:pPr algn="just"/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1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1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IN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prices with corresponding current year quantity</a:t>
            </a: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876800" y="663677"/>
          <a:ext cx="4114800" cy="2765323"/>
        </p:xfrm>
        <a:graphic>
          <a:graphicData uri="http://schemas.openxmlformats.org/drawingml/2006/table">
            <a:tbl>
              <a:tblPr/>
              <a:tblGrid>
                <a:gridCol w="4114800"/>
              </a:tblGrid>
              <a:tr h="2765323">
                <a:tc>
                  <a:txBody>
                    <a:bodyPr/>
                    <a:lstStyle/>
                    <a:p>
                      <a:pPr algn="l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IN" sz="18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     	</a:t>
                      </a:r>
                      <a:r>
                        <a:rPr lang="en-IN" sz="180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L+P</a:t>
                      </a:r>
                    </a:p>
                    <a:p>
                      <a:pPr algn="l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  2	</a:t>
                      </a:r>
                    </a:p>
                    <a:p>
                      <a:pPr algn="l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r>
                        <a:rPr lang="en-IN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 </a:t>
                      </a:r>
                    </a:p>
                    <a:p>
                      <a:pPr algn="l"/>
                      <a:r>
                        <a:rPr lang="en-IN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∑ q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∑ q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Q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= 	---------  +     ----------	</a:t>
                      </a:r>
                    </a:p>
                    <a:p>
                      <a:pPr algn="l"/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  ∑ q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∑ q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l"/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_____________________________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X   100</a:t>
                      </a:r>
                      <a:endParaRPr lang="en-IN" sz="1800" b="1" baseline="-25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IN" sz="18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	</a:t>
                      </a:r>
                      <a:r>
                        <a:rPr lang="en-IN" sz="2400" b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64704"/>
          </a:xfrm>
        </p:spPr>
        <p:txBody>
          <a:bodyPr>
            <a:normAutofit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Weighted Aggregative Numbers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604867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Marshall-</a:t>
            </a:r>
            <a:r>
              <a:rPr lang="en-IN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Edgeworth’s</a:t>
            </a:r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Method</a:t>
            </a:r>
          </a:p>
          <a:p>
            <a:pPr algn="just"/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∑ q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q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IN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		---------- ----------------	  X   100</a:t>
            </a:r>
          </a:p>
          <a:p>
            <a:pPr algn="just"/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	 ∑ p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     ∑ q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algn="just"/>
            <a:r>
              <a:rPr lang="en-IN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IN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 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prices with corresponding base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prices with corresponding base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Sum of the product of Current Year prices with corresponding current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∑ p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 of the product of base Year prices with corresponding current year quantity</a:t>
            </a: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Quantity </a:t>
            </a: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Index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64704"/>
          </a:xfrm>
        </p:spPr>
        <p:txBody>
          <a:bodyPr>
            <a:normAutofit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Weighted Aggregative Numbers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604867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Kelly’s Method</a:t>
            </a:r>
          </a:p>
          <a:p>
            <a:pPr algn="just"/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∑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	-------------  X   100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	 ∑ 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en-IN" sz="24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l"/>
            <a:r>
              <a:rPr lang="en-IN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 </a:t>
            </a:r>
            <a:endPara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Quantity Index</a:t>
            </a:r>
            <a:r>
              <a:rPr lang="en-IN" sz="20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refers to prices of some period, not necessarily the base year or current year</a:t>
            </a: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64704"/>
          </a:xfrm>
        </p:spPr>
        <p:txBody>
          <a:bodyPr>
            <a:normAutofit fontScale="90000"/>
          </a:bodyPr>
          <a:lstStyle/>
          <a:p>
            <a:r>
              <a:rPr lang="en-IN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Weighted Average of Price Relatives Method</a:t>
            </a:r>
            <a:endParaRPr lang="en-IN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604867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IN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Using AM</a:t>
            </a:r>
          </a:p>
          <a:p>
            <a:pPr algn="just"/>
            <a:r>
              <a:rPr lang="en-IN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∑ QW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----------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∑ W</a:t>
            </a:r>
            <a:endParaRPr lang="en-IN" sz="28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l"/>
            <a:r>
              <a:rPr lang="en-IN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Where, 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Quantity Relative</a:t>
            </a: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=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Value in the base year (i.e. p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IN" sz="28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) or fixed weights </a:t>
            </a:r>
          </a:p>
          <a:p>
            <a:endParaRPr lang="en-IN" sz="2000" b="1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892617">
            <a:off x="251520" y="2286000"/>
            <a:ext cx="8496944" cy="190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9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IN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IN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413</Words>
  <Application>Microsoft Office PowerPoint</Application>
  <PresentationFormat>On-screen Show (4:3)</PresentationFormat>
  <Paragraphs>331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Business Statistics</vt:lpstr>
      <vt:lpstr>Types of Index Numbers</vt:lpstr>
      <vt:lpstr>Methods of Construction of Index Numbers</vt:lpstr>
      <vt:lpstr>Simple Aggregative Method</vt:lpstr>
      <vt:lpstr>Simple Aggregative Method</vt:lpstr>
      <vt:lpstr>Simple Average of Quantity Relatives Method</vt:lpstr>
      <vt:lpstr>Simple Average of Quantity Relatives Method</vt:lpstr>
      <vt:lpstr>Simple Average of Quantity Relatives Method</vt:lpstr>
      <vt:lpstr>Simple Average of Price Relatives Method</vt:lpstr>
      <vt:lpstr>Simple Average of Relatives Method</vt:lpstr>
      <vt:lpstr>Simple Average of Relatives Method</vt:lpstr>
      <vt:lpstr>Weighted Aggregative Methods</vt:lpstr>
      <vt:lpstr>Weighted Aggregative Numbers</vt:lpstr>
      <vt:lpstr>Weighted Aggregative Numbers</vt:lpstr>
      <vt:lpstr>Weighted Aggregative Numbers</vt:lpstr>
      <vt:lpstr>Weighted Aggregative Numbers</vt:lpstr>
      <vt:lpstr>Weighted Aggregative Numbers</vt:lpstr>
      <vt:lpstr>Weighted Aggregative Numbers</vt:lpstr>
      <vt:lpstr>Weighted Average of Price Relatives Method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Statistics</dc:title>
  <dc:creator>Dr. Parmila</dc:creator>
  <cp:lastModifiedBy>Dr. Parmila</cp:lastModifiedBy>
  <cp:revision>25</cp:revision>
  <dcterms:created xsi:type="dcterms:W3CDTF">2006-08-16T00:00:00Z</dcterms:created>
  <dcterms:modified xsi:type="dcterms:W3CDTF">2020-04-21T18:11:39Z</dcterms:modified>
</cp:coreProperties>
</file>